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1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76759" autoAdjust="0"/>
  </p:normalViewPr>
  <p:slideViewPr>
    <p:cSldViewPr snapToGrid="0">
      <p:cViewPr varScale="1">
        <p:scale>
          <a:sx n="66" d="100"/>
          <a:sy n="66" d="100"/>
        </p:scale>
        <p:origin x="136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hana Illiani Binti Hassan" userId="388f1f68-cffa-4d1d-b286-28c48f091183" providerId="ADAL" clId="{AEE29809-4C3D-4A21-AAD7-BFD00725983A}"/>
    <pc:docChg chg="undo custSel addSld modSld">
      <pc:chgData name="Farhana Illiani Binti Hassan" userId="388f1f68-cffa-4d1d-b286-28c48f091183" providerId="ADAL" clId="{AEE29809-4C3D-4A21-AAD7-BFD00725983A}" dt="2023-11-15T03:39:40.604" v="232" actId="1076"/>
      <pc:docMkLst>
        <pc:docMk/>
      </pc:docMkLst>
      <pc:sldChg chg="addSp delSp modSp mod addAnim">
        <pc:chgData name="Farhana Illiani Binti Hassan" userId="388f1f68-cffa-4d1d-b286-28c48f091183" providerId="ADAL" clId="{AEE29809-4C3D-4A21-AAD7-BFD00725983A}" dt="2023-11-15T03:32:51.484" v="4"/>
        <pc:sldMkLst>
          <pc:docMk/>
          <pc:sldMk cId="3153253935" sldId="256"/>
        </pc:sldMkLst>
        <pc:spChg chg="mod">
          <ac:chgData name="Farhana Illiani Binti Hassan" userId="388f1f68-cffa-4d1d-b286-28c48f091183" providerId="ADAL" clId="{AEE29809-4C3D-4A21-AAD7-BFD00725983A}" dt="2023-11-15T03:32:51.484" v="4"/>
          <ac:spMkLst>
            <pc:docMk/>
            <pc:sldMk cId="3153253935" sldId="256"/>
            <ac:spMk id="2" creationId="{C1A7117A-E44B-8FA6-1F18-CF032DC8A90C}"/>
          </ac:spMkLst>
        </pc:spChg>
        <pc:spChg chg="del">
          <ac:chgData name="Farhana Illiani Binti Hassan" userId="388f1f68-cffa-4d1d-b286-28c48f091183" providerId="ADAL" clId="{AEE29809-4C3D-4A21-AAD7-BFD00725983A}" dt="2023-11-15T03:32:30.038" v="0" actId="26606"/>
          <ac:spMkLst>
            <pc:docMk/>
            <pc:sldMk cId="3153253935" sldId="256"/>
            <ac:spMk id="8" creationId="{26B4480E-B7FF-4481-890E-043A69AE6FE2}"/>
          </ac:spMkLst>
        </pc:spChg>
        <pc:spChg chg="del">
          <ac:chgData name="Farhana Illiani Binti Hassan" userId="388f1f68-cffa-4d1d-b286-28c48f091183" providerId="ADAL" clId="{AEE29809-4C3D-4A21-AAD7-BFD00725983A}" dt="2023-11-15T03:32:30.038" v="0" actId="26606"/>
          <ac:spMkLst>
            <pc:docMk/>
            <pc:sldMk cId="3153253935" sldId="256"/>
            <ac:spMk id="10" creationId="{64C13BAB-7C00-4D21-A857-E3D41C0A2A66}"/>
          </ac:spMkLst>
        </pc:spChg>
        <pc:spChg chg="del">
          <ac:chgData name="Farhana Illiani Binti Hassan" userId="388f1f68-cffa-4d1d-b286-28c48f091183" providerId="ADAL" clId="{AEE29809-4C3D-4A21-AAD7-BFD00725983A}" dt="2023-11-15T03:32:30.038" v="0" actId="26606"/>
          <ac:spMkLst>
            <pc:docMk/>
            <pc:sldMk cId="3153253935" sldId="256"/>
            <ac:spMk id="12" creationId="{1F1FF39A-AC3C-4066-9D4C-519AA22812EA}"/>
          </ac:spMkLst>
        </pc:spChg>
        <pc:spChg chg="add">
          <ac:chgData name="Farhana Illiani Binti Hassan" userId="388f1f68-cffa-4d1d-b286-28c48f091183" providerId="ADAL" clId="{AEE29809-4C3D-4A21-AAD7-BFD00725983A}" dt="2023-11-15T03:32:30.038" v="0" actId="26606"/>
          <ac:spMkLst>
            <pc:docMk/>
            <pc:sldMk cId="3153253935" sldId="256"/>
            <ac:spMk id="17" creationId="{007891EC-4501-44ED-A8C8-B11B6DB767AB}"/>
          </ac:spMkLst>
        </pc:spChg>
        <pc:picChg chg="mod">
          <ac:chgData name="Farhana Illiani Binti Hassan" userId="388f1f68-cffa-4d1d-b286-28c48f091183" providerId="ADAL" clId="{AEE29809-4C3D-4A21-AAD7-BFD00725983A}" dt="2023-11-15T03:32:35.277" v="2" actId="27614"/>
          <ac:picMkLst>
            <pc:docMk/>
            <pc:sldMk cId="3153253935" sldId="256"/>
            <ac:picMk id="4" creationId="{48B23CF1-4846-5418-1B19-BB33BF612AB1}"/>
          </ac:picMkLst>
        </pc:picChg>
        <pc:cxnChg chg="add">
          <ac:chgData name="Farhana Illiani Binti Hassan" userId="388f1f68-cffa-4d1d-b286-28c48f091183" providerId="ADAL" clId="{AEE29809-4C3D-4A21-AAD7-BFD00725983A}" dt="2023-11-15T03:32:30.038" v="0" actId="26606"/>
          <ac:cxnSpMkLst>
            <pc:docMk/>
            <pc:sldMk cId="3153253935" sldId="256"/>
            <ac:cxnSpMk id="19" creationId="{34E5597F-CE67-4085-9548-E6A8036DA3BB}"/>
          </ac:cxnSpMkLst>
        </pc:cxnChg>
      </pc:sldChg>
      <pc:sldChg chg="addSp delSp modSp new mod setBg">
        <pc:chgData name="Farhana Illiani Binti Hassan" userId="388f1f68-cffa-4d1d-b286-28c48f091183" providerId="ADAL" clId="{AEE29809-4C3D-4A21-AAD7-BFD00725983A}" dt="2023-11-15T03:39:40.604" v="232" actId="1076"/>
        <pc:sldMkLst>
          <pc:docMk/>
          <pc:sldMk cId="3443343875" sldId="271"/>
        </pc:sldMkLst>
        <pc:spChg chg="del">
          <ac:chgData name="Farhana Illiani Binti Hassan" userId="388f1f68-cffa-4d1d-b286-28c48f091183" providerId="ADAL" clId="{AEE29809-4C3D-4A21-AAD7-BFD00725983A}" dt="2023-11-15T03:34:22.963" v="6" actId="478"/>
          <ac:spMkLst>
            <pc:docMk/>
            <pc:sldMk cId="3443343875" sldId="271"/>
            <ac:spMk id="2" creationId="{A18BC316-6779-D4D6-45D3-ECC70240113C}"/>
          </ac:spMkLst>
        </pc:spChg>
        <pc:spChg chg="mod">
          <ac:chgData name="Farhana Illiani Binti Hassan" userId="388f1f68-cffa-4d1d-b286-28c48f091183" providerId="ADAL" clId="{AEE29809-4C3D-4A21-AAD7-BFD00725983A}" dt="2023-11-15T03:37:56.630" v="189" actId="27636"/>
          <ac:spMkLst>
            <pc:docMk/>
            <pc:sldMk cId="3443343875" sldId="271"/>
            <ac:spMk id="3" creationId="{8288D8B0-196E-1B57-9C8F-FB480EC8F0BC}"/>
          </ac:spMkLst>
        </pc:spChg>
        <pc:spChg chg="add del mod">
          <ac:chgData name="Farhana Illiani Binti Hassan" userId="388f1f68-cffa-4d1d-b286-28c48f091183" providerId="ADAL" clId="{AEE29809-4C3D-4A21-AAD7-BFD00725983A}" dt="2023-11-15T03:39:40.604" v="232" actId="1076"/>
          <ac:spMkLst>
            <pc:docMk/>
            <pc:sldMk cId="3443343875" sldId="271"/>
            <ac:spMk id="4" creationId="{841A115D-F037-E670-525B-3E07BA6F6A0E}"/>
          </ac:spMkLst>
        </pc:spChg>
        <pc:spChg chg="add">
          <ac:chgData name="Farhana Illiani Binti Hassan" userId="388f1f68-cffa-4d1d-b286-28c48f091183" providerId="ADAL" clId="{AEE29809-4C3D-4A21-AAD7-BFD00725983A}" dt="2023-11-15T03:37:11.682" v="176" actId="26606"/>
          <ac:spMkLst>
            <pc:docMk/>
            <pc:sldMk cId="3443343875" sldId="271"/>
            <ac:spMk id="9" creationId="{3CED7894-4F62-4A6C-8DB5-DB5BE08E9C03}"/>
          </ac:spMkLst>
        </pc:spChg>
        <pc:spChg chg="add">
          <ac:chgData name="Farhana Illiani Binti Hassan" userId="388f1f68-cffa-4d1d-b286-28c48f091183" providerId="ADAL" clId="{AEE29809-4C3D-4A21-AAD7-BFD00725983A}" dt="2023-11-15T03:37:11.682" v="176" actId="26606"/>
          <ac:spMkLst>
            <pc:docMk/>
            <pc:sldMk cId="3443343875" sldId="271"/>
            <ac:spMk id="11" creationId="{E536F3B4-50F6-4C52-8F76-4EB1214719DC}"/>
          </ac:spMkLst>
        </pc:spChg>
        <pc:picChg chg="add mod">
          <ac:chgData name="Farhana Illiani Binti Hassan" userId="388f1f68-cffa-4d1d-b286-28c48f091183" providerId="ADAL" clId="{AEE29809-4C3D-4A21-AAD7-BFD00725983A}" dt="2023-11-15T03:37:17.754" v="177" actId="14100"/>
          <ac:picMkLst>
            <pc:docMk/>
            <pc:sldMk cId="3443343875" sldId="271"/>
            <ac:picMk id="5" creationId="{D9C1E599-8621-347D-E4B7-94385A8D0E30}"/>
          </ac:picMkLst>
        </pc:picChg>
      </pc:sldChg>
    </pc:docChg>
  </pc:docChgLst>
  <pc:docChgLst>
    <pc:chgData name="Farhana Illiani Binti Hassan" userId="388f1f68-cffa-4d1d-b286-28c48f091183" providerId="ADAL" clId="{A03E862B-BC92-4CA5-96D1-3680DF654821}"/>
    <pc:docChg chg="modSld">
      <pc:chgData name="Farhana Illiani Binti Hassan" userId="388f1f68-cffa-4d1d-b286-28c48f091183" providerId="ADAL" clId="{A03E862B-BC92-4CA5-96D1-3680DF654821}" dt="2024-08-08T00:15:02.017" v="2" actId="1076"/>
      <pc:docMkLst>
        <pc:docMk/>
      </pc:docMkLst>
      <pc:sldChg chg="modSp mod">
        <pc:chgData name="Farhana Illiani Binti Hassan" userId="388f1f68-cffa-4d1d-b286-28c48f091183" providerId="ADAL" clId="{A03E862B-BC92-4CA5-96D1-3680DF654821}" dt="2024-08-08T00:14:42.507" v="0" actId="1076"/>
        <pc:sldMkLst>
          <pc:docMk/>
          <pc:sldMk cId="346230236" sldId="273"/>
        </pc:sldMkLst>
        <pc:spChg chg="mod">
          <ac:chgData name="Farhana Illiani Binti Hassan" userId="388f1f68-cffa-4d1d-b286-28c48f091183" providerId="ADAL" clId="{A03E862B-BC92-4CA5-96D1-3680DF654821}" dt="2024-08-08T00:14:42.507" v="0" actId="1076"/>
          <ac:spMkLst>
            <pc:docMk/>
            <pc:sldMk cId="346230236" sldId="273"/>
            <ac:spMk id="16" creationId="{E0EF719D-3A74-645D-0BB5-C32159DCF7B0}"/>
          </ac:spMkLst>
        </pc:spChg>
      </pc:sldChg>
      <pc:sldChg chg="modSp mod">
        <pc:chgData name="Farhana Illiani Binti Hassan" userId="388f1f68-cffa-4d1d-b286-28c48f091183" providerId="ADAL" clId="{A03E862B-BC92-4CA5-96D1-3680DF654821}" dt="2024-08-08T00:14:50.954" v="1" actId="1076"/>
        <pc:sldMkLst>
          <pc:docMk/>
          <pc:sldMk cId="1693565617" sldId="274"/>
        </pc:sldMkLst>
        <pc:spChg chg="mod">
          <ac:chgData name="Farhana Illiani Binti Hassan" userId="388f1f68-cffa-4d1d-b286-28c48f091183" providerId="ADAL" clId="{A03E862B-BC92-4CA5-96D1-3680DF654821}" dt="2024-08-08T00:14:50.954" v="1" actId="1076"/>
          <ac:spMkLst>
            <pc:docMk/>
            <pc:sldMk cId="1693565617" sldId="274"/>
            <ac:spMk id="10" creationId="{BA9C95D9-9634-9DD1-C405-D684FF25D254}"/>
          </ac:spMkLst>
        </pc:spChg>
      </pc:sldChg>
      <pc:sldChg chg="modSp mod">
        <pc:chgData name="Farhana Illiani Binti Hassan" userId="388f1f68-cffa-4d1d-b286-28c48f091183" providerId="ADAL" clId="{A03E862B-BC92-4CA5-96D1-3680DF654821}" dt="2024-08-08T00:15:02.017" v="2" actId="1076"/>
        <pc:sldMkLst>
          <pc:docMk/>
          <pc:sldMk cId="3123262711" sldId="275"/>
        </pc:sldMkLst>
        <pc:spChg chg="mod">
          <ac:chgData name="Farhana Illiani Binti Hassan" userId="388f1f68-cffa-4d1d-b286-28c48f091183" providerId="ADAL" clId="{A03E862B-BC92-4CA5-96D1-3680DF654821}" dt="2024-08-08T00:15:02.017" v="2" actId="1076"/>
          <ac:spMkLst>
            <pc:docMk/>
            <pc:sldMk cId="3123262711" sldId="275"/>
            <ac:spMk id="10" creationId="{84BC5DCC-5374-C4BD-3AD4-0976BD9AABF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B3DE53-EF83-4C35-8F37-79B6171DC0D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A80587-B641-4EA2-AE96-BE271C84192F}">
      <dgm:prSet custT="1"/>
      <dgm:spPr/>
      <dgm:t>
        <a:bodyPr/>
        <a:lstStyle/>
        <a:p>
          <a:r>
            <a:rPr lang="en-US" sz="2800" dirty="0"/>
            <a:t>File system vs DBMS </a:t>
          </a:r>
        </a:p>
      </dgm:t>
    </dgm:pt>
    <dgm:pt modelId="{E8F37C88-FBCD-44CA-9A03-E3BE584781E9}" type="parTrans" cxnId="{CF1A5EF7-9E60-400C-B15A-180001921241}">
      <dgm:prSet/>
      <dgm:spPr/>
      <dgm:t>
        <a:bodyPr/>
        <a:lstStyle/>
        <a:p>
          <a:endParaRPr lang="en-US"/>
        </a:p>
      </dgm:t>
    </dgm:pt>
    <dgm:pt modelId="{EFC5D6C6-612D-4336-A8A1-B8FC4B3A4A86}" type="sibTrans" cxnId="{CF1A5EF7-9E60-400C-B15A-180001921241}">
      <dgm:prSet/>
      <dgm:spPr/>
      <dgm:t>
        <a:bodyPr/>
        <a:lstStyle/>
        <a:p>
          <a:endParaRPr lang="en-US"/>
        </a:p>
      </dgm:t>
    </dgm:pt>
    <dgm:pt modelId="{ECF7AD04-7026-48E5-9233-6D079DB99336}">
      <dgm:prSet custT="1"/>
      <dgm:spPr/>
      <dgm:t>
        <a:bodyPr/>
        <a:lstStyle/>
        <a:p>
          <a:r>
            <a:rPr lang="en-US" sz="2800" dirty="0"/>
            <a:t>advantages/ disadvantages of file system. Limit?</a:t>
          </a:r>
        </a:p>
      </dgm:t>
    </dgm:pt>
    <dgm:pt modelId="{43334AB2-A37A-432C-B226-02BD18F1C6A0}" type="parTrans" cxnId="{F4F9B61A-80C4-434E-ADB3-16B44A771D60}">
      <dgm:prSet/>
      <dgm:spPr/>
      <dgm:t>
        <a:bodyPr/>
        <a:lstStyle/>
        <a:p>
          <a:endParaRPr lang="en-US"/>
        </a:p>
      </dgm:t>
    </dgm:pt>
    <dgm:pt modelId="{7F1D6798-0097-4D1D-9393-9A1D8CC45F94}" type="sibTrans" cxnId="{F4F9B61A-80C4-434E-ADB3-16B44A771D60}">
      <dgm:prSet/>
      <dgm:spPr/>
      <dgm:t>
        <a:bodyPr/>
        <a:lstStyle/>
        <a:p>
          <a:endParaRPr lang="en-US"/>
        </a:p>
      </dgm:t>
    </dgm:pt>
    <dgm:pt modelId="{6D12DBD6-2748-4096-8B18-18E7EEA0053C}">
      <dgm:prSet custT="1"/>
      <dgm:spPr/>
      <dgm:t>
        <a:bodyPr/>
        <a:lstStyle/>
        <a:p>
          <a:r>
            <a:rPr lang="en-US" sz="2800" dirty="0"/>
            <a:t>DBMS components (hardware, software, people, procedure, data)</a:t>
          </a:r>
        </a:p>
      </dgm:t>
    </dgm:pt>
    <dgm:pt modelId="{A0C08003-81AB-4627-8233-00D3835CE1EF}" type="parTrans" cxnId="{74CE8167-1BB4-48CF-8D80-E6E8F593E5F3}">
      <dgm:prSet/>
      <dgm:spPr/>
      <dgm:t>
        <a:bodyPr/>
        <a:lstStyle/>
        <a:p>
          <a:endParaRPr lang="en-US"/>
        </a:p>
      </dgm:t>
    </dgm:pt>
    <dgm:pt modelId="{269C9BEC-3C15-44FD-8168-AE9F52833908}" type="sibTrans" cxnId="{74CE8167-1BB4-48CF-8D80-E6E8F593E5F3}">
      <dgm:prSet/>
      <dgm:spPr/>
      <dgm:t>
        <a:bodyPr/>
        <a:lstStyle/>
        <a:p>
          <a:endParaRPr lang="en-US"/>
        </a:p>
      </dgm:t>
    </dgm:pt>
    <dgm:pt modelId="{5B723813-0BF2-4017-B6EB-66A645075BCE}">
      <dgm:prSet custT="1"/>
      <dgm:spPr/>
      <dgm:t>
        <a:bodyPr/>
        <a:lstStyle/>
        <a:p>
          <a:r>
            <a:rPr lang="en-US" sz="2800" dirty="0"/>
            <a:t>DBMS functions? (slide week 2)</a:t>
          </a:r>
        </a:p>
      </dgm:t>
    </dgm:pt>
    <dgm:pt modelId="{21F289CC-E9D5-452F-A3A8-DED4B5B85C0F}" type="parTrans" cxnId="{7A84AFF3-23BF-4A84-9F16-A3D7A080C518}">
      <dgm:prSet/>
      <dgm:spPr/>
      <dgm:t>
        <a:bodyPr/>
        <a:lstStyle/>
        <a:p>
          <a:endParaRPr lang="en-US"/>
        </a:p>
      </dgm:t>
    </dgm:pt>
    <dgm:pt modelId="{7120F32F-BF32-4623-BCF8-6A1A36466B11}" type="sibTrans" cxnId="{7A84AFF3-23BF-4A84-9F16-A3D7A080C518}">
      <dgm:prSet/>
      <dgm:spPr/>
      <dgm:t>
        <a:bodyPr/>
        <a:lstStyle/>
        <a:p>
          <a:endParaRPr lang="en-US"/>
        </a:p>
      </dgm:t>
    </dgm:pt>
    <dgm:pt modelId="{3B7CCD87-98B8-4C1F-BCAB-45135EC7FA17}">
      <dgm:prSet custT="1"/>
      <dgm:spPr/>
      <dgm:t>
        <a:bodyPr/>
        <a:lstStyle/>
        <a:p>
          <a:r>
            <a:rPr lang="en-US" sz="2800" dirty="0"/>
            <a:t>Entity Relationship Model (ERM)</a:t>
          </a:r>
        </a:p>
      </dgm:t>
    </dgm:pt>
    <dgm:pt modelId="{5C03E372-A4E3-4154-89BE-BAD475AF5311}" type="parTrans" cxnId="{149016A8-B01C-4A68-844A-5CA4E638915B}">
      <dgm:prSet/>
      <dgm:spPr/>
      <dgm:t>
        <a:bodyPr/>
        <a:lstStyle/>
        <a:p>
          <a:endParaRPr lang="en-US"/>
        </a:p>
      </dgm:t>
    </dgm:pt>
    <dgm:pt modelId="{ACB9B36F-0677-4D05-9407-0EFF780B969F}" type="sibTrans" cxnId="{149016A8-B01C-4A68-844A-5CA4E638915B}">
      <dgm:prSet/>
      <dgm:spPr/>
      <dgm:t>
        <a:bodyPr/>
        <a:lstStyle/>
        <a:p>
          <a:endParaRPr lang="en-US"/>
        </a:p>
      </dgm:t>
    </dgm:pt>
    <dgm:pt modelId="{2858AEB7-4C48-4B8F-9C59-A2FB01776F99}">
      <dgm:prSet custT="1"/>
      <dgm:spPr/>
      <dgm:t>
        <a:bodyPr/>
        <a:lstStyle/>
        <a:p>
          <a:r>
            <a:rPr lang="en-US" sz="2800" dirty="0"/>
            <a:t>Chen notation/ Crow foot notation</a:t>
          </a:r>
        </a:p>
      </dgm:t>
    </dgm:pt>
    <dgm:pt modelId="{4C0E05F0-A9E4-4D5F-9933-D171DCBD9459}" type="parTrans" cxnId="{FE50ADCC-800C-42D4-A045-839DB8798A51}">
      <dgm:prSet/>
      <dgm:spPr/>
      <dgm:t>
        <a:bodyPr/>
        <a:lstStyle/>
        <a:p>
          <a:endParaRPr lang="en-US"/>
        </a:p>
      </dgm:t>
    </dgm:pt>
    <dgm:pt modelId="{F8EB7B2B-8A87-44B2-94B1-458397F11378}" type="sibTrans" cxnId="{FE50ADCC-800C-42D4-A045-839DB8798A51}">
      <dgm:prSet/>
      <dgm:spPr/>
      <dgm:t>
        <a:bodyPr/>
        <a:lstStyle/>
        <a:p>
          <a:endParaRPr lang="en-US"/>
        </a:p>
      </dgm:t>
    </dgm:pt>
    <dgm:pt modelId="{2A80D82A-4938-45A0-B426-90BA69269E93}" type="pres">
      <dgm:prSet presAssocID="{67B3DE53-EF83-4C35-8F37-79B6171DC0DA}" presName="linear" presStyleCnt="0">
        <dgm:presLayoutVars>
          <dgm:dir/>
          <dgm:animLvl val="lvl"/>
          <dgm:resizeHandles val="exact"/>
        </dgm:presLayoutVars>
      </dgm:prSet>
      <dgm:spPr/>
    </dgm:pt>
    <dgm:pt modelId="{9A59F37D-CB04-4DB1-B2E0-D94289CC636E}" type="pres">
      <dgm:prSet presAssocID="{70A80587-B641-4EA2-AE96-BE271C84192F}" presName="parentLin" presStyleCnt="0"/>
      <dgm:spPr/>
    </dgm:pt>
    <dgm:pt modelId="{38782493-6CCC-40D6-9D8D-DCD939D98447}" type="pres">
      <dgm:prSet presAssocID="{70A80587-B641-4EA2-AE96-BE271C84192F}" presName="parentLeftMargin" presStyleLbl="node1" presStyleIdx="0" presStyleCnt="2"/>
      <dgm:spPr/>
    </dgm:pt>
    <dgm:pt modelId="{90E5640E-1D28-4DC5-B0B3-C27355B516C7}" type="pres">
      <dgm:prSet presAssocID="{70A80587-B641-4EA2-AE96-BE271C84192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9808C9D-5ADD-4F4D-AB26-D6D7C37FCDD9}" type="pres">
      <dgm:prSet presAssocID="{70A80587-B641-4EA2-AE96-BE271C84192F}" presName="negativeSpace" presStyleCnt="0"/>
      <dgm:spPr/>
    </dgm:pt>
    <dgm:pt modelId="{440F19B1-FE5A-4FD3-9F64-4A2A50855B4A}" type="pres">
      <dgm:prSet presAssocID="{70A80587-B641-4EA2-AE96-BE271C84192F}" presName="childText" presStyleLbl="conFgAcc1" presStyleIdx="0" presStyleCnt="2">
        <dgm:presLayoutVars>
          <dgm:bulletEnabled val="1"/>
        </dgm:presLayoutVars>
      </dgm:prSet>
      <dgm:spPr/>
    </dgm:pt>
    <dgm:pt modelId="{BA3DA3A1-F1A4-4259-AB22-95669F20AD46}" type="pres">
      <dgm:prSet presAssocID="{EFC5D6C6-612D-4336-A8A1-B8FC4B3A4A86}" presName="spaceBetweenRectangles" presStyleCnt="0"/>
      <dgm:spPr/>
    </dgm:pt>
    <dgm:pt modelId="{157928E7-DEDC-4756-92A8-D356956BA08A}" type="pres">
      <dgm:prSet presAssocID="{3B7CCD87-98B8-4C1F-BCAB-45135EC7FA17}" presName="parentLin" presStyleCnt="0"/>
      <dgm:spPr/>
    </dgm:pt>
    <dgm:pt modelId="{2F364D98-428B-4646-8C39-302CF4B5EDE0}" type="pres">
      <dgm:prSet presAssocID="{3B7CCD87-98B8-4C1F-BCAB-45135EC7FA17}" presName="parentLeftMargin" presStyleLbl="node1" presStyleIdx="0" presStyleCnt="2"/>
      <dgm:spPr/>
    </dgm:pt>
    <dgm:pt modelId="{2420CC8F-0AC0-4092-AC30-07F1D0FAF5DC}" type="pres">
      <dgm:prSet presAssocID="{3B7CCD87-98B8-4C1F-BCAB-45135EC7FA1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340AB82-364F-4696-87F4-7D6C4EFF4390}" type="pres">
      <dgm:prSet presAssocID="{3B7CCD87-98B8-4C1F-BCAB-45135EC7FA17}" presName="negativeSpace" presStyleCnt="0"/>
      <dgm:spPr/>
    </dgm:pt>
    <dgm:pt modelId="{9D5F27AF-6FA7-4666-8EF2-4A02F007B736}" type="pres">
      <dgm:prSet presAssocID="{3B7CCD87-98B8-4C1F-BCAB-45135EC7FA1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49F1215-620D-42D0-8C0B-8BB261B07A96}" type="presOf" srcId="{67B3DE53-EF83-4C35-8F37-79B6171DC0DA}" destId="{2A80D82A-4938-45A0-B426-90BA69269E93}" srcOrd="0" destOrd="0" presId="urn:microsoft.com/office/officeart/2005/8/layout/list1"/>
    <dgm:cxn modelId="{F4F9B61A-80C4-434E-ADB3-16B44A771D60}" srcId="{70A80587-B641-4EA2-AE96-BE271C84192F}" destId="{ECF7AD04-7026-48E5-9233-6D079DB99336}" srcOrd="0" destOrd="0" parTransId="{43334AB2-A37A-432C-B226-02BD18F1C6A0}" sibTransId="{7F1D6798-0097-4D1D-9393-9A1D8CC45F94}"/>
    <dgm:cxn modelId="{74CE8167-1BB4-48CF-8D80-E6E8F593E5F3}" srcId="{70A80587-B641-4EA2-AE96-BE271C84192F}" destId="{6D12DBD6-2748-4096-8B18-18E7EEA0053C}" srcOrd="1" destOrd="0" parTransId="{A0C08003-81AB-4627-8233-00D3835CE1EF}" sibTransId="{269C9BEC-3C15-44FD-8168-AE9F52833908}"/>
    <dgm:cxn modelId="{FAB95F6C-A05C-4601-9DA5-750E1071C38E}" type="presOf" srcId="{70A80587-B641-4EA2-AE96-BE271C84192F}" destId="{90E5640E-1D28-4DC5-B0B3-C27355B516C7}" srcOrd="1" destOrd="0" presId="urn:microsoft.com/office/officeart/2005/8/layout/list1"/>
    <dgm:cxn modelId="{B0185C8C-60E5-481D-A2FA-1EB5D5680CF9}" type="presOf" srcId="{2858AEB7-4C48-4B8F-9C59-A2FB01776F99}" destId="{9D5F27AF-6FA7-4666-8EF2-4A02F007B736}" srcOrd="0" destOrd="0" presId="urn:microsoft.com/office/officeart/2005/8/layout/list1"/>
    <dgm:cxn modelId="{149016A8-B01C-4A68-844A-5CA4E638915B}" srcId="{67B3DE53-EF83-4C35-8F37-79B6171DC0DA}" destId="{3B7CCD87-98B8-4C1F-BCAB-45135EC7FA17}" srcOrd="1" destOrd="0" parTransId="{5C03E372-A4E3-4154-89BE-BAD475AF5311}" sibTransId="{ACB9B36F-0677-4D05-9407-0EFF780B969F}"/>
    <dgm:cxn modelId="{574091B9-C6DB-41C5-9A25-DD6BB9DF6250}" type="presOf" srcId="{3B7CCD87-98B8-4C1F-BCAB-45135EC7FA17}" destId="{2420CC8F-0AC0-4092-AC30-07F1D0FAF5DC}" srcOrd="1" destOrd="0" presId="urn:microsoft.com/office/officeart/2005/8/layout/list1"/>
    <dgm:cxn modelId="{602ECAC0-CD4A-4ABD-863F-4D7FFE5867F1}" type="presOf" srcId="{3B7CCD87-98B8-4C1F-BCAB-45135EC7FA17}" destId="{2F364D98-428B-4646-8C39-302CF4B5EDE0}" srcOrd="0" destOrd="0" presId="urn:microsoft.com/office/officeart/2005/8/layout/list1"/>
    <dgm:cxn modelId="{FE50ADCC-800C-42D4-A045-839DB8798A51}" srcId="{3B7CCD87-98B8-4C1F-BCAB-45135EC7FA17}" destId="{2858AEB7-4C48-4B8F-9C59-A2FB01776F99}" srcOrd="0" destOrd="0" parTransId="{4C0E05F0-A9E4-4D5F-9933-D171DCBD9459}" sibTransId="{F8EB7B2B-8A87-44B2-94B1-458397F11378}"/>
    <dgm:cxn modelId="{FAF2D7CC-105C-401F-8F22-5A70BE58918E}" type="presOf" srcId="{70A80587-B641-4EA2-AE96-BE271C84192F}" destId="{38782493-6CCC-40D6-9D8D-DCD939D98447}" srcOrd="0" destOrd="0" presId="urn:microsoft.com/office/officeart/2005/8/layout/list1"/>
    <dgm:cxn modelId="{EFF5C6DD-5DC6-431B-8AC8-94A1FDBBCE84}" type="presOf" srcId="{ECF7AD04-7026-48E5-9233-6D079DB99336}" destId="{440F19B1-FE5A-4FD3-9F64-4A2A50855B4A}" srcOrd="0" destOrd="0" presId="urn:microsoft.com/office/officeart/2005/8/layout/list1"/>
    <dgm:cxn modelId="{3D9757E3-246F-4B00-88D0-0A9E82FD61BE}" type="presOf" srcId="{6D12DBD6-2748-4096-8B18-18E7EEA0053C}" destId="{440F19B1-FE5A-4FD3-9F64-4A2A50855B4A}" srcOrd="0" destOrd="1" presId="urn:microsoft.com/office/officeart/2005/8/layout/list1"/>
    <dgm:cxn modelId="{D05F77EA-A847-4976-BBF8-CEF486FD1F19}" type="presOf" srcId="{5B723813-0BF2-4017-B6EB-66A645075BCE}" destId="{440F19B1-FE5A-4FD3-9F64-4A2A50855B4A}" srcOrd="0" destOrd="2" presId="urn:microsoft.com/office/officeart/2005/8/layout/list1"/>
    <dgm:cxn modelId="{7A84AFF3-23BF-4A84-9F16-A3D7A080C518}" srcId="{70A80587-B641-4EA2-AE96-BE271C84192F}" destId="{5B723813-0BF2-4017-B6EB-66A645075BCE}" srcOrd="2" destOrd="0" parTransId="{21F289CC-E9D5-452F-A3A8-DED4B5B85C0F}" sibTransId="{7120F32F-BF32-4623-BCF8-6A1A36466B11}"/>
    <dgm:cxn modelId="{CF1A5EF7-9E60-400C-B15A-180001921241}" srcId="{67B3DE53-EF83-4C35-8F37-79B6171DC0DA}" destId="{70A80587-B641-4EA2-AE96-BE271C84192F}" srcOrd="0" destOrd="0" parTransId="{E8F37C88-FBCD-44CA-9A03-E3BE584781E9}" sibTransId="{EFC5D6C6-612D-4336-A8A1-B8FC4B3A4A86}"/>
    <dgm:cxn modelId="{4004CD3F-36DD-411F-BBD8-FB13BD5DF599}" type="presParOf" srcId="{2A80D82A-4938-45A0-B426-90BA69269E93}" destId="{9A59F37D-CB04-4DB1-B2E0-D94289CC636E}" srcOrd="0" destOrd="0" presId="urn:microsoft.com/office/officeart/2005/8/layout/list1"/>
    <dgm:cxn modelId="{C988DC20-6EFA-4273-A155-8C6424C42EA9}" type="presParOf" srcId="{9A59F37D-CB04-4DB1-B2E0-D94289CC636E}" destId="{38782493-6CCC-40D6-9D8D-DCD939D98447}" srcOrd="0" destOrd="0" presId="urn:microsoft.com/office/officeart/2005/8/layout/list1"/>
    <dgm:cxn modelId="{372522F4-1768-440E-916E-8F0DDCCBDE01}" type="presParOf" srcId="{9A59F37D-CB04-4DB1-B2E0-D94289CC636E}" destId="{90E5640E-1D28-4DC5-B0B3-C27355B516C7}" srcOrd="1" destOrd="0" presId="urn:microsoft.com/office/officeart/2005/8/layout/list1"/>
    <dgm:cxn modelId="{1CFD8CEB-508A-4D12-8813-C59D943222CE}" type="presParOf" srcId="{2A80D82A-4938-45A0-B426-90BA69269E93}" destId="{59808C9D-5ADD-4F4D-AB26-D6D7C37FCDD9}" srcOrd="1" destOrd="0" presId="urn:microsoft.com/office/officeart/2005/8/layout/list1"/>
    <dgm:cxn modelId="{8A441A61-212A-49BE-8476-1F5F479F8BD3}" type="presParOf" srcId="{2A80D82A-4938-45A0-B426-90BA69269E93}" destId="{440F19B1-FE5A-4FD3-9F64-4A2A50855B4A}" srcOrd="2" destOrd="0" presId="urn:microsoft.com/office/officeart/2005/8/layout/list1"/>
    <dgm:cxn modelId="{505BC9CF-9226-4FE6-B7B6-0DA8763F4BBE}" type="presParOf" srcId="{2A80D82A-4938-45A0-B426-90BA69269E93}" destId="{BA3DA3A1-F1A4-4259-AB22-95669F20AD46}" srcOrd="3" destOrd="0" presId="urn:microsoft.com/office/officeart/2005/8/layout/list1"/>
    <dgm:cxn modelId="{24F83E87-3E82-47AC-A180-98977844472A}" type="presParOf" srcId="{2A80D82A-4938-45A0-B426-90BA69269E93}" destId="{157928E7-DEDC-4756-92A8-D356956BA08A}" srcOrd="4" destOrd="0" presId="urn:microsoft.com/office/officeart/2005/8/layout/list1"/>
    <dgm:cxn modelId="{7A3DD021-25C0-4B1B-B272-7927CBCEF211}" type="presParOf" srcId="{157928E7-DEDC-4756-92A8-D356956BA08A}" destId="{2F364D98-428B-4646-8C39-302CF4B5EDE0}" srcOrd="0" destOrd="0" presId="urn:microsoft.com/office/officeart/2005/8/layout/list1"/>
    <dgm:cxn modelId="{425A672A-25DF-440E-8AF0-8AF93B34DDB3}" type="presParOf" srcId="{157928E7-DEDC-4756-92A8-D356956BA08A}" destId="{2420CC8F-0AC0-4092-AC30-07F1D0FAF5DC}" srcOrd="1" destOrd="0" presId="urn:microsoft.com/office/officeart/2005/8/layout/list1"/>
    <dgm:cxn modelId="{5141D39C-867E-4795-AF76-DDA0B4CBA75F}" type="presParOf" srcId="{2A80D82A-4938-45A0-B426-90BA69269E93}" destId="{8340AB82-364F-4696-87F4-7D6C4EFF4390}" srcOrd="5" destOrd="0" presId="urn:microsoft.com/office/officeart/2005/8/layout/list1"/>
    <dgm:cxn modelId="{EA460C9F-0D1C-4D32-BD9B-DD0E347B3A30}" type="presParOf" srcId="{2A80D82A-4938-45A0-B426-90BA69269E93}" destId="{9D5F27AF-6FA7-4666-8EF2-4A02F007B73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B3DE53-EF83-4C35-8F37-79B6171DC0D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A80587-B641-4EA2-AE96-BE271C84192F}">
      <dgm:prSet custT="1"/>
      <dgm:spPr/>
      <dgm:t>
        <a:bodyPr/>
        <a:lstStyle/>
        <a:p>
          <a:r>
            <a:rPr lang="en-US" sz="2800" dirty="0"/>
            <a:t>RDBMS</a:t>
          </a:r>
          <a:r>
            <a:rPr lang="en-US" sz="3900" dirty="0"/>
            <a:t> </a:t>
          </a:r>
        </a:p>
      </dgm:t>
    </dgm:pt>
    <dgm:pt modelId="{E8F37C88-FBCD-44CA-9A03-E3BE584781E9}" type="parTrans" cxnId="{CF1A5EF7-9E60-400C-B15A-180001921241}">
      <dgm:prSet/>
      <dgm:spPr/>
      <dgm:t>
        <a:bodyPr/>
        <a:lstStyle/>
        <a:p>
          <a:endParaRPr lang="en-US"/>
        </a:p>
      </dgm:t>
    </dgm:pt>
    <dgm:pt modelId="{EFC5D6C6-612D-4336-A8A1-B8FC4B3A4A86}" type="sibTrans" cxnId="{CF1A5EF7-9E60-400C-B15A-180001921241}">
      <dgm:prSet/>
      <dgm:spPr/>
      <dgm:t>
        <a:bodyPr/>
        <a:lstStyle/>
        <a:p>
          <a:endParaRPr lang="en-US"/>
        </a:p>
      </dgm:t>
    </dgm:pt>
    <dgm:pt modelId="{ECF7AD04-7026-48E5-9233-6D079DB99336}">
      <dgm:prSet custT="1"/>
      <dgm:spPr/>
      <dgm:t>
        <a:bodyPr/>
        <a:lstStyle/>
        <a:p>
          <a:r>
            <a:rPr lang="en-US" sz="2800" dirty="0"/>
            <a:t>Primary Key (PK), Foreign Key (FK), Secondary Key, Candidate Key</a:t>
          </a:r>
        </a:p>
      </dgm:t>
    </dgm:pt>
    <dgm:pt modelId="{43334AB2-A37A-432C-B226-02BD18F1C6A0}" type="parTrans" cxnId="{F4F9B61A-80C4-434E-ADB3-16B44A771D60}">
      <dgm:prSet/>
      <dgm:spPr/>
      <dgm:t>
        <a:bodyPr/>
        <a:lstStyle/>
        <a:p>
          <a:endParaRPr lang="en-US"/>
        </a:p>
      </dgm:t>
    </dgm:pt>
    <dgm:pt modelId="{7F1D6798-0097-4D1D-9393-9A1D8CC45F94}" type="sibTrans" cxnId="{F4F9B61A-80C4-434E-ADB3-16B44A771D60}">
      <dgm:prSet/>
      <dgm:spPr/>
      <dgm:t>
        <a:bodyPr/>
        <a:lstStyle/>
        <a:p>
          <a:endParaRPr lang="en-US"/>
        </a:p>
      </dgm:t>
    </dgm:pt>
    <dgm:pt modelId="{5B723813-0BF2-4017-B6EB-66A645075BCE}">
      <dgm:prSet custT="1"/>
      <dgm:spPr/>
      <dgm:t>
        <a:bodyPr/>
        <a:lstStyle/>
        <a:p>
          <a:r>
            <a:rPr lang="en-US" sz="2800" dirty="0"/>
            <a:t>Referential Integrity, Entity Integrity (slide week 4)</a:t>
          </a:r>
        </a:p>
      </dgm:t>
    </dgm:pt>
    <dgm:pt modelId="{21F289CC-E9D5-452F-A3A8-DED4B5B85C0F}" type="parTrans" cxnId="{7A84AFF3-23BF-4A84-9F16-A3D7A080C518}">
      <dgm:prSet/>
      <dgm:spPr/>
      <dgm:t>
        <a:bodyPr/>
        <a:lstStyle/>
        <a:p>
          <a:endParaRPr lang="en-US"/>
        </a:p>
      </dgm:t>
    </dgm:pt>
    <dgm:pt modelId="{7120F32F-BF32-4623-BCF8-6A1A36466B11}" type="sibTrans" cxnId="{7A84AFF3-23BF-4A84-9F16-A3D7A080C518}">
      <dgm:prSet/>
      <dgm:spPr/>
      <dgm:t>
        <a:bodyPr/>
        <a:lstStyle/>
        <a:p>
          <a:endParaRPr lang="en-US"/>
        </a:p>
      </dgm:t>
    </dgm:pt>
    <dgm:pt modelId="{3B7CCD87-98B8-4C1F-BCAB-45135EC7FA17}">
      <dgm:prSet custT="1"/>
      <dgm:spPr/>
      <dgm:t>
        <a:bodyPr/>
        <a:lstStyle/>
        <a:p>
          <a:r>
            <a:rPr lang="en-US" sz="2800" dirty="0"/>
            <a:t>Entity Relationship Model (ERM)</a:t>
          </a:r>
        </a:p>
      </dgm:t>
    </dgm:pt>
    <dgm:pt modelId="{5C03E372-A4E3-4154-89BE-BAD475AF5311}" type="parTrans" cxnId="{149016A8-B01C-4A68-844A-5CA4E638915B}">
      <dgm:prSet/>
      <dgm:spPr/>
      <dgm:t>
        <a:bodyPr/>
        <a:lstStyle/>
        <a:p>
          <a:endParaRPr lang="en-US"/>
        </a:p>
      </dgm:t>
    </dgm:pt>
    <dgm:pt modelId="{ACB9B36F-0677-4D05-9407-0EFF780B969F}" type="sibTrans" cxnId="{149016A8-B01C-4A68-844A-5CA4E638915B}">
      <dgm:prSet/>
      <dgm:spPr/>
      <dgm:t>
        <a:bodyPr/>
        <a:lstStyle/>
        <a:p>
          <a:endParaRPr lang="en-US"/>
        </a:p>
      </dgm:t>
    </dgm:pt>
    <dgm:pt modelId="{2858AEB7-4C48-4B8F-9C59-A2FB01776F99}">
      <dgm:prSet custT="1"/>
      <dgm:spPr/>
      <dgm:t>
        <a:bodyPr/>
        <a:lstStyle/>
        <a:p>
          <a:r>
            <a:rPr lang="en-US" sz="2800" dirty="0"/>
            <a:t>1:M,  1:1,    M:N</a:t>
          </a:r>
        </a:p>
      </dgm:t>
    </dgm:pt>
    <dgm:pt modelId="{4C0E05F0-A9E4-4D5F-9933-D171DCBD9459}" type="parTrans" cxnId="{FE50ADCC-800C-42D4-A045-839DB8798A51}">
      <dgm:prSet/>
      <dgm:spPr/>
      <dgm:t>
        <a:bodyPr/>
        <a:lstStyle/>
        <a:p>
          <a:endParaRPr lang="en-US"/>
        </a:p>
      </dgm:t>
    </dgm:pt>
    <dgm:pt modelId="{F8EB7B2B-8A87-44B2-94B1-458397F11378}" type="sibTrans" cxnId="{FE50ADCC-800C-42D4-A045-839DB8798A51}">
      <dgm:prSet/>
      <dgm:spPr/>
      <dgm:t>
        <a:bodyPr/>
        <a:lstStyle/>
        <a:p>
          <a:endParaRPr lang="en-US"/>
        </a:p>
      </dgm:t>
    </dgm:pt>
    <dgm:pt modelId="{2A80D82A-4938-45A0-B426-90BA69269E93}" type="pres">
      <dgm:prSet presAssocID="{67B3DE53-EF83-4C35-8F37-79B6171DC0DA}" presName="linear" presStyleCnt="0">
        <dgm:presLayoutVars>
          <dgm:dir/>
          <dgm:animLvl val="lvl"/>
          <dgm:resizeHandles val="exact"/>
        </dgm:presLayoutVars>
      </dgm:prSet>
      <dgm:spPr/>
    </dgm:pt>
    <dgm:pt modelId="{9A59F37D-CB04-4DB1-B2E0-D94289CC636E}" type="pres">
      <dgm:prSet presAssocID="{70A80587-B641-4EA2-AE96-BE271C84192F}" presName="parentLin" presStyleCnt="0"/>
      <dgm:spPr/>
    </dgm:pt>
    <dgm:pt modelId="{38782493-6CCC-40D6-9D8D-DCD939D98447}" type="pres">
      <dgm:prSet presAssocID="{70A80587-B641-4EA2-AE96-BE271C84192F}" presName="parentLeftMargin" presStyleLbl="node1" presStyleIdx="0" presStyleCnt="2"/>
      <dgm:spPr/>
    </dgm:pt>
    <dgm:pt modelId="{90E5640E-1D28-4DC5-B0B3-C27355B516C7}" type="pres">
      <dgm:prSet presAssocID="{70A80587-B641-4EA2-AE96-BE271C84192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9808C9D-5ADD-4F4D-AB26-D6D7C37FCDD9}" type="pres">
      <dgm:prSet presAssocID="{70A80587-B641-4EA2-AE96-BE271C84192F}" presName="negativeSpace" presStyleCnt="0"/>
      <dgm:spPr/>
    </dgm:pt>
    <dgm:pt modelId="{440F19B1-FE5A-4FD3-9F64-4A2A50855B4A}" type="pres">
      <dgm:prSet presAssocID="{70A80587-B641-4EA2-AE96-BE271C84192F}" presName="childText" presStyleLbl="conFgAcc1" presStyleIdx="0" presStyleCnt="2">
        <dgm:presLayoutVars>
          <dgm:bulletEnabled val="1"/>
        </dgm:presLayoutVars>
      </dgm:prSet>
      <dgm:spPr/>
    </dgm:pt>
    <dgm:pt modelId="{BA3DA3A1-F1A4-4259-AB22-95669F20AD46}" type="pres">
      <dgm:prSet presAssocID="{EFC5D6C6-612D-4336-A8A1-B8FC4B3A4A86}" presName="spaceBetweenRectangles" presStyleCnt="0"/>
      <dgm:spPr/>
    </dgm:pt>
    <dgm:pt modelId="{157928E7-DEDC-4756-92A8-D356956BA08A}" type="pres">
      <dgm:prSet presAssocID="{3B7CCD87-98B8-4C1F-BCAB-45135EC7FA17}" presName="parentLin" presStyleCnt="0"/>
      <dgm:spPr/>
    </dgm:pt>
    <dgm:pt modelId="{2F364D98-428B-4646-8C39-302CF4B5EDE0}" type="pres">
      <dgm:prSet presAssocID="{3B7CCD87-98B8-4C1F-BCAB-45135EC7FA17}" presName="parentLeftMargin" presStyleLbl="node1" presStyleIdx="0" presStyleCnt="2"/>
      <dgm:spPr/>
    </dgm:pt>
    <dgm:pt modelId="{2420CC8F-0AC0-4092-AC30-07F1D0FAF5DC}" type="pres">
      <dgm:prSet presAssocID="{3B7CCD87-98B8-4C1F-BCAB-45135EC7FA1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340AB82-364F-4696-87F4-7D6C4EFF4390}" type="pres">
      <dgm:prSet presAssocID="{3B7CCD87-98B8-4C1F-BCAB-45135EC7FA17}" presName="negativeSpace" presStyleCnt="0"/>
      <dgm:spPr/>
    </dgm:pt>
    <dgm:pt modelId="{9D5F27AF-6FA7-4666-8EF2-4A02F007B736}" type="pres">
      <dgm:prSet presAssocID="{3B7CCD87-98B8-4C1F-BCAB-45135EC7FA17}" presName="childText" presStyleLbl="conFgAcc1" presStyleIdx="1" presStyleCnt="2" custLinFactNeighborX="-10153">
        <dgm:presLayoutVars>
          <dgm:bulletEnabled val="1"/>
        </dgm:presLayoutVars>
      </dgm:prSet>
      <dgm:spPr/>
    </dgm:pt>
  </dgm:ptLst>
  <dgm:cxnLst>
    <dgm:cxn modelId="{149F1215-620D-42D0-8C0B-8BB261B07A96}" type="presOf" srcId="{67B3DE53-EF83-4C35-8F37-79B6171DC0DA}" destId="{2A80D82A-4938-45A0-B426-90BA69269E93}" srcOrd="0" destOrd="0" presId="urn:microsoft.com/office/officeart/2005/8/layout/list1"/>
    <dgm:cxn modelId="{F4F9B61A-80C4-434E-ADB3-16B44A771D60}" srcId="{70A80587-B641-4EA2-AE96-BE271C84192F}" destId="{ECF7AD04-7026-48E5-9233-6D079DB99336}" srcOrd="0" destOrd="0" parTransId="{43334AB2-A37A-432C-B226-02BD18F1C6A0}" sibTransId="{7F1D6798-0097-4D1D-9393-9A1D8CC45F94}"/>
    <dgm:cxn modelId="{FAB95F6C-A05C-4601-9DA5-750E1071C38E}" type="presOf" srcId="{70A80587-B641-4EA2-AE96-BE271C84192F}" destId="{90E5640E-1D28-4DC5-B0B3-C27355B516C7}" srcOrd="1" destOrd="0" presId="urn:microsoft.com/office/officeart/2005/8/layout/list1"/>
    <dgm:cxn modelId="{B0185C8C-60E5-481D-A2FA-1EB5D5680CF9}" type="presOf" srcId="{2858AEB7-4C48-4B8F-9C59-A2FB01776F99}" destId="{9D5F27AF-6FA7-4666-8EF2-4A02F007B736}" srcOrd="0" destOrd="0" presId="urn:microsoft.com/office/officeart/2005/8/layout/list1"/>
    <dgm:cxn modelId="{149016A8-B01C-4A68-844A-5CA4E638915B}" srcId="{67B3DE53-EF83-4C35-8F37-79B6171DC0DA}" destId="{3B7CCD87-98B8-4C1F-BCAB-45135EC7FA17}" srcOrd="1" destOrd="0" parTransId="{5C03E372-A4E3-4154-89BE-BAD475AF5311}" sibTransId="{ACB9B36F-0677-4D05-9407-0EFF780B969F}"/>
    <dgm:cxn modelId="{574091B9-C6DB-41C5-9A25-DD6BB9DF6250}" type="presOf" srcId="{3B7CCD87-98B8-4C1F-BCAB-45135EC7FA17}" destId="{2420CC8F-0AC0-4092-AC30-07F1D0FAF5DC}" srcOrd="1" destOrd="0" presId="urn:microsoft.com/office/officeart/2005/8/layout/list1"/>
    <dgm:cxn modelId="{602ECAC0-CD4A-4ABD-863F-4D7FFE5867F1}" type="presOf" srcId="{3B7CCD87-98B8-4C1F-BCAB-45135EC7FA17}" destId="{2F364D98-428B-4646-8C39-302CF4B5EDE0}" srcOrd="0" destOrd="0" presId="urn:microsoft.com/office/officeart/2005/8/layout/list1"/>
    <dgm:cxn modelId="{FE50ADCC-800C-42D4-A045-839DB8798A51}" srcId="{3B7CCD87-98B8-4C1F-BCAB-45135EC7FA17}" destId="{2858AEB7-4C48-4B8F-9C59-A2FB01776F99}" srcOrd="0" destOrd="0" parTransId="{4C0E05F0-A9E4-4D5F-9933-D171DCBD9459}" sibTransId="{F8EB7B2B-8A87-44B2-94B1-458397F11378}"/>
    <dgm:cxn modelId="{FAF2D7CC-105C-401F-8F22-5A70BE58918E}" type="presOf" srcId="{70A80587-B641-4EA2-AE96-BE271C84192F}" destId="{38782493-6CCC-40D6-9D8D-DCD939D98447}" srcOrd="0" destOrd="0" presId="urn:microsoft.com/office/officeart/2005/8/layout/list1"/>
    <dgm:cxn modelId="{EFF5C6DD-5DC6-431B-8AC8-94A1FDBBCE84}" type="presOf" srcId="{ECF7AD04-7026-48E5-9233-6D079DB99336}" destId="{440F19B1-FE5A-4FD3-9F64-4A2A50855B4A}" srcOrd="0" destOrd="0" presId="urn:microsoft.com/office/officeart/2005/8/layout/list1"/>
    <dgm:cxn modelId="{D05F77EA-A847-4976-BBF8-CEF486FD1F19}" type="presOf" srcId="{5B723813-0BF2-4017-B6EB-66A645075BCE}" destId="{440F19B1-FE5A-4FD3-9F64-4A2A50855B4A}" srcOrd="0" destOrd="1" presId="urn:microsoft.com/office/officeart/2005/8/layout/list1"/>
    <dgm:cxn modelId="{7A84AFF3-23BF-4A84-9F16-A3D7A080C518}" srcId="{70A80587-B641-4EA2-AE96-BE271C84192F}" destId="{5B723813-0BF2-4017-B6EB-66A645075BCE}" srcOrd="1" destOrd="0" parTransId="{21F289CC-E9D5-452F-A3A8-DED4B5B85C0F}" sibTransId="{7120F32F-BF32-4623-BCF8-6A1A36466B11}"/>
    <dgm:cxn modelId="{CF1A5EF7-9E60-400C-B15A-180001921241}" srcId="{67B3DE53-EF83-4C35-8F37-79B6171DC0DA}" destId="{70A80587-B641-4EA2-AE96-BE271C84192F}" srcOrd="0" destOrd="0" parTransId="{E8F37C88-FBCD-44CA-9A03-E3BE584781E9}" sibTransId="{EFC5D6C6-612D-4336-A8A1-B8FC4B3A4A86}"/>
    <dgm:cxn modelId="{4004CD3F-36DD-411F-BBD8-FB13BD5DF599}" type="presParOf" srcId="{2A80D82A-4938-45A0-B426-90BA69269E93}" destId="{9A59F37D-CB04-4DB1-B2E0-D94289CC636E}" srcOrd="0" destOrd="0" presId="urn:microsoft.com/office/officeart/2005/8/layout/list1"/>
    <dgm:cxn modelId="{C988DC20-6EFA-4273-A155-8C6424C42EA9}" type="presParOf" srcId="{9A59F37D-CB04-4DB1-B2E0-D94289CC636E}" destId="{38782493-6CCC-40D6-9D8D-DCD939D98447}" srcOrd="0" destOrd="0" presId="urn:microsoft.com/office/officeart/2005/8/layout/list1"/>
    <dgm:cxn modelId="{372522F4-1768-440E-916E-8F0DDCCBDE01}" type="presParOf" srcId="{9A59F37D-CB04-4DB1-B2E0-D94289CC636E}" destId="{90E5640E-1D28-4DC5-B0B3-C27355B516C7}" srcOrd="1" destOrd="0" presId="urn:microsoft.com/office/officeart/2005/8/layout/list1"/>
    <dgm:cxn modelId="{1CFD8CEB-508A-4D12-8813-C59D943222CE}" type="presParOf" srcId="{2A80D82A-4938-45A0-B426-90BA69269E93}" destId="{59808C9D-5ADD-4F4D-AB26-D6D7C37FCDD9}" srcOrd="1" destOrd="0" presId="urn:microsoft.com/office/officeart/2005/8/layout/list1"/>
    <dgm:cxn modelId="{8A441A61-212A-49BE-8476-1F5F479F8BD3}" type="presParOf" srcId="{2A80D82A-4938-45A0-B426-90BA69269E93}" destId="{440F19B1-FE5A-4FD3-9F64-4A2A50855B4A}" srcOrd="2" destOrd="0" presId="urn:microsoft.com/office/officeart/2005/8/layout/list1"/>
    <dgm:cxn modelId="{505BC9CF-9226-4FE6-B7B6-0DA8763F4BBE}" type="presParOf" srcId="{2A80D82A-4938-45A0-B426-90BA69269E93}" destId="{BA3DA3A1-F1A4-4259-AB22-95669F20AD46}" srcOrd="3" destOrd="0" presId="urn:microsoft.com/office/officeart/2005/8/layout/list1"/>
    <dgm:cxn modelId="{24F83E87-3E82-47AC-A180-98977844472A}" type="presParOf" srcId="{2A80D82A-4938-45A0-B426-90BA69269E93}" destId="{157928E7-DEDC-4756-92A8-D356956BA08A}" srcOrd="4" destOrd="0" presId="urn:microsoft.com/office/officeart/2005/8/layout/list1"/>
    <dgm:cxn modelId="{7A3DD021-25C0-4B1B-B272-7927CBCEF211}" type="presParOf" srcId="{157928E7-DEDC-4756-92A8-D356956BA08A}" destId="{2F364D98-428B-4646-8C39-302CF4B5EDE0}" srcOrd="0" destOrd="0" presId="urn:microsoft.com/office/officeart/2005/8/layout/list1"/>
    <dgm:cxn modelId="{425A672A-25DF-440E-8AF0-8AF93B34DDB3}" type="presParOf" srcId="{157928E7-DEDC-4756-92A8-D356956BA08A}" destId="{2420CC8F-0AC0-4092-AC30-07F1D0FAF5DC}" srcOrd="1" destOrd="0" presId="urn:microsoft.com/office/officeart/2005/8/layout/list1"/>
    <dgm:cxn modelId="{5141D39C-867E-4795-AF76-DDA0B4CBA75F}" type="presParOf" srcId="{2A80D82A-4938-45A0-B426-90BA69269E93}" destId="{8340AB82-364F-4696-87F4-7D6C4EFF4390}" srcOrd="5" destOrd="0" presId="urn:microsoft.com/office/officeart/2005/8/layout/list1"/>
    <dgm:cxn modelId="{EA460C9F-0D1C-4D32-BD9B-DD0E347B3A30}" type="presParOf" srcId="{2A80D82A-4938-45A0-B426-90BA69269E93}" destId="{9D5F27AF-6FA7-4666-8EF2-4A02F007B73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B3DE53-EF83-4C35-8F37-79B6171DC0D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A80587-B641-4EA2-AE96-BE271C84192F}">
      <dgm:prSet custT="1"/>
      <dgm:spPr/>
      <dgm:t>
        <a:bodyPr/>
        <a:lstStyle/>
        <a:p>
          <a:r>
            <a:rPr lang="en-US" sz="3000" dirty="0"/>
            <a:t>ERM</a:t>
          </a:r>
        </a:p>
      </dgm:t>
    </dgm:pt>
    <dgm:pt modelId="{E8F37C88-FBCD-44CA-9A03-E3BE584781E9}" type="parTrans" cxnId="{CF1A5EF7-9E60-400C-B15A-180001921241}">
      <dgm:prSet/>
      <dgm:spPr/>
      <dgm:t>
        <a:bodyPr/>
        <a:lstStyle/>
        <a:p>
          <a:endParaRPr lang="en-US"/>
        </a:p>
      </dgm:t>
    </dgm:pt>
    <dgm:pt modelId="{EFC5D6C6-612D-4336-A8A1-B8FC4B3A4A86}" type="sibTrans" cxnId="{CF1A5EF7-9E60-400C-B15A-180001921241}">
      <dgm:prSet/>
      <dgm:spPr/>
      <dgm:t>
        <a:bodyPr/>
        <a:lstStyle/>
        <a:p>
          <a:endParaRPr lang="en-US"/>
        </a:p>
      </dgm:t>
    </dgm:pt>
    <dgm:pt modelId="{ECF7AD04-7026-48E5-9233-6D079DB99336}">
      <dgm:prSet custT="1"/>
      <dgm:spPr/>
      <dgm:t>
        <a:bodyPr/>
        <a:lstStyle/>
        <a:p>
          <a:r>
            <a:rPr lang="en-US" sz="2800" dirty="0"/>
            <a:t>Entity, attribute, connectivity, cardinality (how to draw?)</a:t>
          </a:r>
        </a:p>
      </dgm:t>
    </dgm:pt>
    <dgm:pt modelId="{43334AB2-A37A-432C-B226-02BD18F1C6A0}" type="parTrans" cxnId="{F4F9B61A-80C4-434E-ADB3-16B44A771D60}">
      <dgm:prSet/>
      <dgm:spPr/>
      <dgm:t>
        <a:bodyPr/>
        <a:lstStyle/>
        <a:p>
          <a:endParaRPr lang="en-US"/>
        </a:p>
      </dgm:t>
    </dgm:pt>
    <dgm:pt modelId="{7F1D6798-0097-4D1D-9393-9A1D8CC45F94}" type="sibTrans" cxnId="{F4F9B61A-80C4-434E-ADB3-16B44A771D60}">
      <dgm:prSet/>
      <dgm:spPr/>
      <dgm:t>
        <a:bodyPr/>
        <a:lstStyle/>
        <a:p>
          <a:endParaRPr lang="en-US"/>
        </a:p>
      </dgm:t>
    </dgm:pt>
    <dgm:pt modelId="{5B723813-0BF2-4017-B6EB-66A645075BCE}">
      <dgm:prSet custT="1"/>
      <dgm:spPr/>
      <dgm:t>
        <a:bodyPr/>
        <a:lstStyle/>
        <a:p>
          <a:r>
            <a:rPr lang="en-US" sz="2800" dirty="0"/>
            <a:t>Single-valued/multi-valued attributes (slide week 6)</a:t>
          </a:r>
        </a:p>
      </dgm:t>
    </dgm:pt>
    <dgm:pt modelId="{21F289CC-E9D5-452F-A3A8-DED4B5B85C0F}" type="parTrans" cxnId="{7A84AFF3-23BF-4A84-9F16-A3D7A080C518}">
      <dgm:prSet/>
      <dgm:spPr/>
      <dgm:t>
        <a:bodyPr/>
        <a:lstStyle/>
        <a:p>
          <a:endParaRPr lang="en-US"/>
        </a:p>
      </dgm:t>
    </dgm:pt>
    <dgm:pt modelId="{7120F32F-BF32-4623-BCF8-6A1A36466B11}" type="sibTrans" cxnId="{7A84AFF3-23BF-4A84-9F16-A3D7A080C518}">
      <dgm:prSet/>
      <dgm:spPr/>
      <dgm:t>
        <a:bodyPr/>
        <a:lstStyle/>
        <a:p>
          <a:endParaRPr lang="en-US"/>
        </a:p>
      </dgm:t>
    </dgm:pt>
    <dgm:pt modelId="{5248634C-8110-4FB4-AE7D-5BCC3703DC25}">
      <dgm:prSet custT="1"/>
      <dgm:spPr/>
      <dgm:t>
        <a:bodyPr/>
        <a:lstStyle/>
        <a:p>
          <a:r>
            <a:rPr lang="en-US" sz="2800" dirty="0"/>
            <a:t>Weak entity (characteristic? How to draw?)</a:t>
          </a:r>
        </a:p>
      </dgm:t>
    </dgm:pt>
    <dgm:pt modelId="{10E7BF7F-C34F-453B-B205-FD52D82840EF}" type="parTrans" cxnId="{9D72A120-8FED-4D60-9F50-E221C0463144}">
      <dgm:prSet/>
      <dgm:spPr/>
      <dgm:t>
        <a:bodyPr/>
        <a:lstStyle/>
        <a:p>
          <a:endParaRPr lang="en-MY"/>
        </a:p>
      </dgm:t>
    </dgm:pt>
    <dgm:pt modelId="{8711B0B3-086F-4E40-8199-0F58D9C7F194}" type="sibTrans" cxnId="{9D72A120-8FED-4D60-9F50-E221C0463144}">
      <dgm:prSet/>
      <dgm:spPr/>
      <dgm:t>
        <a:bodyPr/>
        <a:lstStyle/>
        <a:p>
          <a:endParaRPr lang="en-MY"/>
        </a:p>
      </dgm:t>
    </dgm:pt>
    <dgm:pt modelId="{84382994-6566-4B05-94B6-51C5959A6950}">
      <dgm:prSet custT="1"/>
      <dgm:spPr/>
      <dgm:t>
        <a:bodyPr/>
        <a:lstStyle/>
        <a:p>
          <a:r>
            <a:rPr lang="en-US" sz="2800" dirty="0"/>
            <a:t>Relationship degree (unary, binary, ternary…)</a:t>
          </a:r>
        </a:p>
      </dgm:t>
    </dgm:pt>
    <dgm:pt modelId="{64DC2054-2757-429F-AAE9-D745953B967F}" type="parTrans" cxnId="{4B816912-FB2E-4D5C-9208-7361A2CA4C8B}">
      <dgm:prSet/>
      <dgm:spPr/>
      <dgm:t>
        <a:bodyPr/>
        <a:lstStyle/>
        <a:p>
          <a:endParaRPr lang="en-MY"/>
        </a:p>
      </dgm:t>
    </dgm:pt>
    <dgm:pt modelId="{1B9974AD-E837-451F-8355-F9E8757775C0}" type="sibTrans" cxnId="{4B816912-FB2E-4D5C-9208-7361A2CA4C8B}">
      <dgm:prSet/>
      <dgm:spPr/>
      <dgm:t>
        <a:bodyPr/>
        <a:lstStyle/>
        <a:p>
          <a:endParaRPr lang="en-MY"/>
        </a:p>
      </dgm:t>
    </dgm:pt>
    <dgm:pt modelId="{6908C8B0-6050-40EA-98B4-E5647DE4CC5C}">
      <dgm:prSet custT="1"/>
      <dgm:spPr/>
      <dgm:t>
        <a:bodyPr/>
        <a:lstStyle/>
        <a:p>
          <a:r>
            <a:rPr lang="en-US" sz="2800" dirty="0"/>
            <a:t>Composite entities</a:t>
          </a:r>
        </a:p>
      </dgm:t>
    </dgm:pt>
    <dgm:pt modelId="{3C4029A9-A0AB-4DA0-9638-961876E0CD6D}" type="parTrans" cxnId="{4FC35A96-C1B4-4679-A4BB-D177AFE08617}">
      <dgm:prSet/>
      <dgm:spPr/>
      <dgm:t>
        <a:bodyPr/>
        <a:lstStyle/>
        <a:p>
          <a:endParaRPr lang="en-MY"/>
        </a:p>
      </dgm:t>
    </dgm:pt>
    <dgm:pt modelId="{1FD779F1-F44B-4B8F-8A90-B2F5C816F6D1}" type="sibTrans" cxnId="{4FC35A96-C1B4-4679-A4BB-D177AFE08617}">
      <dgm:prSet/>
      <dgm:spPr/>
      <dgm:t>
        <a:bodyPr/>
        <a:lstStyle/>
        <a:p>
          <a:endParaRPr lang="en-MY"/>
        </a:p>
      </dgm:t>
    </dgm:pt>
    <dgm:pt modelId="{2A80D82A-4938-45A0-B426-90BA69269E93}" type="pres">
      <dgm:prSet presAssocID="{67B3DE53-EF83-4C35-8F37-79B6171DC0DA}" presName="linear" presStyleCnt="0">
        <dgm:presLayoutVars>
          <dgm:dir/>
          <dgm:animLvl val="lvl"/>
          <dgm:resizeHandles val="exact"/>
        </dgm:presLayoutVars>
      </dgm:prSet>
      <dgm:spPr/>
    </dgm:pt>
    <dgm:pt modelId="{9A59F37D-CB04-4DB1-B2E0-D94289CC636E}" type="pres">
      <dgm:prSet presAssocID="{70A80587-B641-4EA2-AE96-BE271C84192F}" presName="parentLin" presStyleCnt="0"/>
      <dgm:spPr/>
    </dgm:pt>
    <dgm:pt modelId="{38782493-6CCC-40D6-9D8D-DCD939D98447}" type="pres">
      <dgm:prSet presAssocID="{70A80587-B641-4EA2-AE96-BE271C84192F}" presName="parentLeftMargin" presStyleLbl="node1" presStyleIdx="0" presStyleCnt="1"/>
      <dgm:spPr/>
    </dgm:pt>
    <dgm:pt modelId="{90E5640E-1D28-4DC5-B0B3-C27355B516C7}" type="pres">
      <dgm:prSet presAssocID="{70A80587-B641-4EA2-AE96-BE271C84192F}" presName="parentText" presStyleLbl="node1" presStyleIdx="0" presStyleCnt="1" custScaleY="54223" custLinFactNeighborY="-14343">
        <dgm:presLayoutVars>
          <dgm:chMax val="0"/>
          <dgm:bulletEnabled val="1"/>
        </dgm:presLayoutVars>
      </dgm:prSet>
      <dgm:spPr/>
    </dgm:pt>
    <dgm:pt modelId="{59808C9D-5ADD-4F4D-AB26-D6D7C37FCDD9}" type="pres">
      <dgm:prSet presAssocID="{70A80587-B641-4EA2-AE96-BE271C84192F}" presName="negativeSpace" presStyleCnt="0"/>
      <dgm:spPr/>
    </dgm:pt>
    <dgm:pt modelId="{440F19B1-FE5A-4FD3-9F64-4A2A50855B4A}" type="pres">
      <dgm:prSet presAssocID="{70A80587-B641-4EA2-AE96-BE271C84192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B816912-FB2E-4D5C-9208-7361A2CA4C8B}" srcId="{70A80587-B641-4EA2-AE96-BE271C84192F}" destId="{84382994-6566-4B05-94B6-51C5959A6950}" srcOrd="3" destOrd="0" parTransId="{64DC2054-2757-429F-AAE9-D745953B967F}" sibTransId="{1B9974AD-E837-451F-8355-F9E8757775C0}"/>
    <dgm:cxn modelId="{149F1215-620D-42D0-8C0B-8BB261B07A96}" type="presOf" srcId="{67B3DE53-EF83-4C35-8F37-79B6171DC0DA}" destId="{2A80D82A-4938-45A0-B426-90BA69269E93}" srcOrd="0" destOrd="0" presId="urn:microsoft.com/office/officeart/2005/8/layout/list1"/>
    <dgm:cxn modelId="{F4F9B61A-80C4-434E-ADB3-16B44A771D60}" srcId="{70A80587-B641-4EA2-AE96-BE271C84192F}" destId="{ECF7AD04-7026-48E5-9233-6D079DB99336}" srcOrd="0" destOrd="0" parTransId="{43334AB2-A37A-432C-B226-02BD18F1C6A0}" sibTransId="{7F1D6798-0097-4D1D-9393-9A1D8CC45F94}"/>
    <dgm:cxn modelId="{9D72A120-8FED-4D60-9F50-E221C0463144}" srcId="{70A80587-B641-4EA2-AE96-BE271C84192F}" destId="{5248634C-8110-4FB4-AE7D-5BCC3703DC25}" srcOrd="2" destOrd="0" parTransId="{10E7BF7F-C34F-453B-B205-FD52D82840EF}" sibTransId="{8711B0B3-086F-4E40-8199-0F58D9C7F194}"/>
    <dgm:cxn modelId="{4BC0C528-BF3C-4E47-B88E-272404494F0B}" type="presOf" srcId="{6908C8B0-6050-40EA-98B4-E5647DE4CC5C}" destId="{440F19B1-FE5A-4FD3-9F64-4A2A50855B4A}" srcOrd="0" destOrd="4" presId="urn:microsoft.com/office/officeart/2005/8/layout/list1"/>
    <dgm:cxn modelId="{3D67CE48-2044-4D09-A435-05D1CCC03B1D}" type="presOf" srcId="{84382994-6566-4B05-94B6-51C5959A6950}" destId="{440F19B1-FE5A-4FD3-9F64-4A2A50855B4A}" srcOrd="0" destOrd="3" presId="urn:microsoft.com/office/officeart/2005/8/layout/list1"/>
    <dgm:cxn modelId="{FAB95F6C-A05C-4601-9DA5-750E1071C38E}" type="presOf" srcId="{70A80587-B641-4EA2-AE96-BE271C84192F}" destId="{90E5640E-1D28-4DC5-B0B3-C27355B516C7}" srcOrd="1" destOrd="0" presId="urn:microsoft.com/office/officeart/2005/8/layout/list1"/>
    <dgm:cxn modelId="{4FC35A96-C1B4-4679-A4BB-D177AFE08617}" srcId="{70A80587-B641-4EA2-AE96-BE271C84192F}" destId="{6908C8B0-6050-40EA-98B4-E5647DE4CC5C}" srcOrd="4" destOrd="0" parTransId="{3C4029A9-A0AB-4DA0-9638-961876E0CD6D}" sibTransId="{1FD779F1-F44B-4B8F-8A90-B2F5C816F6D1}"/>
    <dgm:cxn modelId="{6CC399AA-69A1-4A0C-8EEE-E6621A512066}" type="presOf" srcId="{5248634C-8110-4FB4-AE7D-5BCC3703DC25}" destId="{440F19B1-FE5A-4FD3-9F64-4A2A50855B4A}" srcOrd="0" destOrd="2" presId="urn:microsoft.com/office/officeart/2005/8/layout/list1"/>
    <dgm:cxn modelId="{FAF2D7CC-105C-401F-8F22-5A70BE58918E}" type="presOf" srcId="{70A80587-B641-4EA2-AE96-BE271C84192F}" destId="{38782493-6CCC-40D6-9D8D-DCD939D98447}" srcOrd="0" destOrd="0" presId="urn:microsoft.com/office/officeart/2005/8/layout/list1"/>
    <dgm:cxn modelId="{EFF5C6DD-5DC6-431B-8AC8-94A1FDBBCE84}" type="presOf" srcId="{ECF7AD04-7026-48E5-9233-6D079DB99336}" destId="{440F19B1-FE5A-4FD3-9F64-4A2A50855B4A}" srcOrd="0" destOrd="0" presId="urn:microsoft.com/office/officeart/2005/8/layout/list1"/>
    <dgm:cxn modelId="{D05F77EA-A847-4976-BBF8-CEF486FD1F19}" type="presOf" srcId="{5B723813-0BF2-4017-B6EB-66A645075BCE}" destId="{440F19B1-FE5A-4FD3-9F64-4A2A50855B4A}" srcOrd="0" destOrd="1" presId="urn:microsoft.com/office/officeart/2005/8/layout/list1"/>
    <dgm:cxn modelId="{7A84AFF3-23BF-4A84-9F16-A3D7A080C518}" srcId="{70A80587-B641-4EA2-AE96-BE271C84192F}" destId="{5B723813-0BF2-4017-B6EB-66A645075BCE}" srcOrd="1" destOrd="0" parTransId="{21F289CC-E9D5-452F-A3A8-DED4B5B85C0F}" sibTransId="{7120F32F-BF32-4623-BCF8-6A1A36466B11}"/>
    <dgm:cxn modelId="{CF1A5EF7-9E60-400C-B15A-180001921241}" srcId="{67B3DE53-EF83-4C35-8F37-79B6171DC0DA}" destId="{70A80587-B641-4EA2-AE96-BE271C84192F}" srcOrd="0" destOrd="0" parTransId="{E8F37C88-FBCD-44CA-9A03-E3BE584781E9}" sibTransId="{EFC5D6C6-612D-4336-A8A1-B8FC4B3A4A86}"/>
    <dgm:cxn modelId="{4004CD3F-36DD-411F-BBD8-FB13BD5DF599}" type="presParOf" srcId="{2A80D82A-4938-45A0-B426-90BA69269E93}" destId="{9A59F37D-CB04-4DB1-B2E0-D94289CC636E}" srcOrd="0" destOrd="0" presId="urn:microsoft.com/office/officeart/2005/8/layout/list1"/>
    <dgm:cxn modelId="{C988DC20-6EFA-4273-A155-8C6424C42EA9}" type="presParOf" srcId="{9A59F37D-CB04-4DB1-B2E0-D94289CC636E}" destId="{38782493-6CCC-40D6-9D8D-DCD939D98447}" srcOrd="0" destOrd="0" presId="urn:microsoft.com/office/officeart/2005/8/layout/list1"/>
    <dgm:cxn modelId="{372522F4-1768-440E-916E-8F0DDCCBDE01}" type="presParOf" srcId="{9A59F37D-CB04-4DB1-B2E0-D94289CC636E}" destId="{90E5640E-1D28-4DC5-B0B3-C27355B516C7}" srcOrd="1" destOrd="0" presId="urn:microsoft.com/office/officeart/2005/8/layout/list1"/>
    <dgm:cxn modelId="{1CFD8CEB-508A-4D12-8813-C59D943222CE}" type="presParOf" srcId="{2A80D82A-4938-45A0-B426-90BA69269E93}" destId="{59808C9D-5ADD-4F4D-AB26-D6D7C37FCDD9}" srcOrd="1" destOrd="0" presId="urn:microsoft.com/office/officeart/2005/8/layout/list1"/>
    <dgm:cxn modelId="{8A441A61-212A-49BE-8476-1F5F479F8BD3}" type="presParOf" srcId="{2A80D82A-4938-45A0-B426-90BA69269E93}" destId="{440F19B1-FE5A-4FD3-9F64-4A2A50855B4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B3DE53-EF83-4C35-8F37-79B6171DC0D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A80587-B641-4EA2-AE96-BE271C84192F}">
      <dgm:prSet/>
      <dgm:spPr/>
      <dgm:t>
        <a:bodyPr/>
        <a:lstStyle/>
        <a:p>
          <a:r>
            <a:rPr lang="en-US" dirty="0"/>
            <a:t>Normalization </a:t>
          </a:r>
        </a:p>
      </dgm:t>
    </dgm:pt>
    <dgm:pt modelId="{E8F37C88-FBCD-44CA-9A03-E3BE584781E9}" type="parTrans" cxnId="{CF1A5EF7-9E60-400C-B15A-180001921241}">
      <dgm:prSet/>
      <dgm:spPr/>
      <dgm:t>
        <a:bodyPr/>
        <a:lstStyle/>
        <a:p>
          <a:endParaRPr lang="en-US"/>
        </a:p>
      </dgm:t>
    </dgm:pt>
    <dgm:pt modelId="{EFC5D6C6-612D-4336-A8A1-B8FC4B3A4A86}" type="sibTrans" cxnId="{CF1A5EF7-9E60-400C-B15A-180001921241}">
      <dgm:prSet/>
      <dgm:spPr/>
      <dgm:t>
        <a:bodyPr/>
        <a:lstStyle/>
        <a:p>
          <a:endParaRPr lang="en-US"/>
        </a:p>
      </dgm:t>
    </dgm:pt>
    <dgm:pt modelId="{ECF7AD04-7026-48E5-9233-6D079DB99336}">
      <dgm:prSet/>
      <dgm:spPr/>
      <dgm:t>
        <a:bodyPr/>
        <a:lstStyle/>
        <a:p>
          <a:r>
            <a:rPr lang="en-US" dirty="0"/>
            <a:t>UNF, 1NF, 2NF, 3NF</a:t>
          </a:r>
        </a:p>
      </dgm:t>
    </dgm:pt>
    <dgm:pt modelId="{43334AB2-A37A-432C-B226-02BD18F1C6A0}" type="parTrans" cxnId="{F4F9B61A-80C4-434E-ADB3-16B44A771D60}">
      <dgm:prSet/>
      <dgm:spPr/>
      <dgm:t>
        <a:bodyPr/>
        <a:lstStyle/>
        <a:p>
          <a:endParaRPr lang="en-US"/>
        </a:p>
      </dgm:t>
    </dgm:pt>
    <dgm:pt modelId="{7F1D6798-0097-4D1D-9393-9A1D8CC45F94}" type="sibTrans" cxnId="{F4F9B61A-80C4-434E-ADB3-16B44A771D60}">
      <dgm:prSet/>
      <dgm:spPr/>
      <dgm:t>
        <a:bodyPr/>
        <a:lstStyle/>
        <a:p>
          <a:endParaRPr lang="en-US"/>
        </a:p>
      </dgm:t>
    </dgm:pt>
    <dgm:pt modelId="{3B7CCD87-98B8-4C1F-BCAB-45135EC7FA17}">
      <dgm:prSet/>
      <dgm:spPr/>
      <dgm:t>
        <a:bodyPr/>
        <a:lstStyle/>
        <a:p>
          <a:r>
            <a:rPr lang="en-US" dirty="0"/>
            <a:t>SQL</a:t>
          </a:r>
        </a:p>
      </dgm:t>
    </dgm:pt>
    <dgm:pt modelId="{5C03E372-A4E3-4154-89BE-BAD475AF5311}" type="parTrans" cxnId="{149016A8-B01C-4A68-844A-5CA4E638915B}">
      <dgm:prSet/>
      <dgm:spPr/>
      <dgm:t>
        <a:bodyPr/>
        <a:lstStyle/>
        <a:p>
          <a:endParaRPr lang="en-US"/>
        </a:p>
      </dgm:t>
    </dgm:pt>
    <dgm:pt modelId="{ACB9B36F-0677-4D05-9407-0EFF780B969F}" type="sibTrans" cxnId="{149016A8-B01C-4A68-844A-5CA4E638915B}">
      <dgm:prSet/>
      <dgm:spPr/>
      <dgm:t>
        <a:bodyPr/>
        <a:lstStyle/>
        <a:p>
          <a:endParaRPr lang="en-US"/>
        </a:p>
      </dgm:t>
    </dgm:pt>
    <dgm:pt modelId="{2858AEB7-4C48-4B8F-9C59-A2FB01776F99}">
      <dgm:prSet/>
      <dgm:spPr/>
      <dgm:t>
        <a:bodyPr/>
        <a:lstStyle/>
        <a:p>
          <a:r>
            <a:rPr lang="en-US" dirty="0"/>
            <a:t>What is DDL, DML</a:t>
          </a:r>
        </a:p>
      </dgm:t>
    </dgm:pt>
    <dgm:pt modelId="{4C0E05F0-A9E4-4D5F-9933-D171DCBD9459}" type="parTrans" cxnId="{FE50ADCC-800C-42D4-A045-839DB8798A51}">
      <dgm:prSet/>
      <dgm:spPr/>
      <dgm:t>
        <a:bodyPr/>
        <a:lstStyle/>
        <a:p>
          <a:endParaRPr lang="en-US"/>
        </a:p>
      </dgm:t>
    </dgm:pt>
    <dgm:pt modelId="{F8EB7B2B-8A87-44B2-94B1-458397F11378}" type="sibTrans" cxnId="{FE50ADCC-800C-42D4-A045-839DB8798A51}">
      <dgm:prSet/>
      <dgm:spPr/>
      <dgm:t>
        <a:bodyPr/>
        <a:lstStyle/>
        <a:p>
          <a:endParaRPr lang="en-US"/>
        </a:p>
      </dgm:t>
    </dgm:pt>
    <dgm:pt modelId="{10679996-376D-43BC-94A5-89FA320C9EFD}">
      <dgm:prSet/>
      <dgm:spPr/>
      <dgm:t>
        <a:bodyPr/>
        <a:lstStyle/>
        <a:p>
          <a:r>
            <a:rPr lang="en-US" dirty="0"/>
            <a:t>Dependency (partial, transitive, full)</a:t>
          </a:r>
        </a:p>
      </dgm:t>
    </dgm:pt>
    <dgm:pt modelId="{E4665644-92A9-4010-AFCB-75D7ADC6F217}" type="parTrans" cxnId="{4299C97C-BDC6-40FF-909B-D287A1F4976C}">
      <dgm:prSet/>
      <dgm:spPr/>
      <dgm:t>
        <a:bodyPr/>
        <a:lstStyle/>
        <a:p>
          <a:endParaRPr lang="en-MY"/>
        </a:p>
      </dgm:t>
    </dgm:pt>
    <dgm:pt modelId="{7E394FC4-2027-4572-B997-CE003EEC030C}" type="sibTrans" cxnId="{4299C97C-BDC6-40FF-909B-D287A1F4976C}">
      <dgm:prSet/>
      <dgm:spPr/>
      <dgm:t>
        <a:bodyPr/>
        <a:lstStyle/>
        <a:p>
          <a:endParaRPr lang="en-MY"/>
        </a:p>
      </dgm:t>
    </dgm:pt>
    <dgm:pt modelId="{C39617DC-7194-4F69-B46C-2AEEF62E8AF5}">
      <dgm:prSet/>
      <dgm:spPr/>
      <dgm:t>
        <a:bodyPr/>
        <a:lstStyle/>
        <a:p>
          <a:r>
            <a:rPr lang="en-US" dirty="0"/>
            <a:t>Common query – </a:t>
          </a:r>
        </a:p>
      </dgm:t>
    </dgm:pt>
    <dgm:pt modelId="{7C36D3E1-7D78-465D-B403-DEB1EEF28337}" type="parTrans" cxnId="{CBA477F3-9E24-40C3-8A61-4FA0AA6FA673}">
      <dgm:prSet/>
      <dgm:spPr/>
      <dgm:t>
        <a:bodyPr/>
        <a:lstStyle/>
        <a:p>
          <a:endParaRPr lang="en-MY"/>
        </a:p>
      </dgm:t>
    </dgm:pt>
    <dgm:pt modelId="{701236D1-BD99-46E2-86CB-FB4CEB60E9AF}" type="sibTrans" cxnId="{CBA477F3-9E24-40C3-8A61-4FA0AA6FA673}">
      <dgm:prSet/>
      <dgm:spPr/>
      <dgm:t>
        <a:bodyPr/>
        <a:lstStyle/>
        <a:p>
          <a:endParaRPr lang="en-MY"/>
        </a:p>
      </dgm:t>
    </dgm:pt>
    <dgm:pt modelId="{06B35881-3951-45B9-8A8B-9F142F2F338A}">
      <dgm:prSet/>
      <dgm:spPr/>
      <dgm:t>
        <a:bodyPr/>
        <a:lstStyle/>
        <a:p>
          <a:r>
            <a:rPr lang="en-US" dirty="0"/>
            <a:t>SELECT, INSERT, UPDATE, DELETE, </a:t>
          </a:r>
        </a:p>
      </dgm:t>
    </dgm:pt>
    <dgm:pt modelId="{9761EE28-E996-4BC3-ADE6-AD38826FF4B7}" type="parTrans" cxnId="{D85A5B16-BD70-47AE-A268-75EF5DCCCB8C}">
      <dgm:prSet/>
      <dgm:spPr/>
      <dgm:t>
        <a:bodyPr/>
        <a:lstStyle/>
        <a:p>
          <a:endParaRPr lang="en-MY"/>
        </a:p>
      </dgm:t>
    </dgm:pt>
    <dgm:pt modelId="{869D24E5-27F0-4460-ACBC-B39AE7CE4CC7}" type="sibTrans" cxnId="{D85A5B16-BD70-47AE-A268-75EF5DCCCB8C}">
      <dgm:prSet/>
      <dgm:spPr/>
      <dgm:t>
        <a:bodyPr/>
        <a:lstStyle/>
        <a:p>
          <a:endParaRPr lang="en-MY"/>
        </a:p>
      </dgm:t>
    </dgm:pt>
    <dgm:pt modelId="{678C205F-EDA5-4849-B8BE-60EE58F5B3BE}">
      <dgm:prSet/>
      <dgm:spPr/>
      <dgm:t>
        <a:bodyPr/>
        <a:lstStyle/>
        <a:p>
          <a:r>
            <a:rPr lang="en-US" dirty="0"/>
            <a:t>CREATE TABLE, DROP TABLE, </a:t>
          </a:r>
        </a:p>
      </dgm:t>
    </dgm:pt>
    <dgm:pt modelId="{4007AF6B-6F9A-475F-A10B-A576F655F8FE}" type="parTrans" cxnId="{3B9C6A0F-DF9D-403A-B62C-FD9D3C4D732A}">
      <dgm:prSet/>
      <dgm:spPr/>
      <dgm:t>
        <a:bodyPr/>
        <a:lstStyle/>
        <a:p>
          <a:endParaRPr lang="en-MY"/>
        </a:p>
      </dgm:t>
    </dgm:pt>
    <dgm:pt modelId="{60F5934A-7DB0-473D-8264-2C585572415B}" type="sibTrans" cxnId="{3B9C6A0F-DF9D-403A-B62C-FD9D3C4D732A}">
      <dgm:prSet/>
      <dgm:spPr/>
      <dgm:t>
        <a:bodyPr/>
        <a:lstStyle/>
        <a:p>
          <a:endParaRPr lang="en-MY"/>
        </a:p>
      </dgm:t>
    </dgm:pt>
    <dgm:pt modelId="{CB79983E-07AA-45E4-918E-128324D12E7C}">
      <dgm:prSet/>
      <dgm:spPr/>
      <dgm:t>
        <a:bodyPr/>
        <a:lstStyle/>
        <a:p>
          <a:r>
            <a:rPr lang="en-US" dirty="0"/>
            <a:t>JOIN, GROUP BY, HAVING, WHERE, ORDER BY</a:t>
          </a:r>
        </a:p>
      </dgm:t>
    </dgm:pt>
    <dgm:pt modelId="{93764B01-59BC-4FAC-BD24-374EDC4FE4C8}" type="parTrans" cxnId="{F4EE7F42-C8C3-451D-B8F7-392F08053B22}">
      <dgm:prSet/>
      <dgm:spPr/>
      <dgm:t>
        <a:bodyPr/>
        <a:lstStyle/>
        <a:p>
          <a:endParaRPr lang="en-MY"/>
        </a:p>
      </dgm:t>
    </dgm:pt>
    <dgm:pt modelId="{EA340D35-C658-4D5B-B9C8-2D6B755166A8}" type="sibTrans" cxnId="{F4EE7F42-C8C3-451D-B8F7-392F08053B22}">
      <dgm:prSet/>
      <dgm:spPr/>
      <dgm:t>
        <a:bodyPr/>
        <a:lstStyle/>
        <a:p>
          <a:endParaRPr lang="en-MY"/>
        </a:p>
      </dgm:t>
    </dgm:pt>
    <dgm:pt modelId="{2402A334-C745-4F19-AA25-40ACF7F47210}">
      <dgm:prSet/>
      <dgm:spPr/>
      <dgm:t>
        <a:bodyPr/>
        <a:lstStyle/>
        <a:p>
          <a:r>
            <a:rPr lang="en-US" dirty="0"/>
            <a:t>USING OPERATORS  SUCH AS     =, &gt;=, AND, OR, BETWEEN, LIKE, DISTINCT, IN</a:t>
          </a:r>
        </a:p>
      </dgm:t>
    </dgm:pt>
    <dgm:pt modelId="{650F3CE8-EF24-45D9-B020-5CB882E3EB58}" type="parTrans" cxnId="{2BDF4436-0D73-47BF-9A34-61DA51DDF84B}">
      <dgm:prSet/>
      <dgm:spPr/>
      <dgm:t>
        <a:bodyPr/>
        <a:lstStyle/>
        <a:p>
          <a:endParaRPr lang="en-MY"/>
        </a:p>
      </dgm:t>
    </dgm:pt>
    <dgm:pt modelId="{DB27617C-4E27-4E66-8B9A-D82236AE0090}" type="sibTrans" cxnId="{2BDF4436-0D73-47BF-9A34-61DA51DDF84B}">
      <dgm:prSet/>
      <dgm:spPr/>
      <dgm:t>
        <a:bodyPr/>
        <a:lstStyle/>
        <a:p>
          <a:endParaRPr lang="en-MY"/>
        </a:p>
      </dgm:t>
    </dgm:pt>
    <dgm:pt modelId="{2A80D82A-4938-45A0-B426-90BA69269E93}" type="pres">
      <dgm:prSet presAssocID="{67B3DE53-EF83-4C35-8F37-79B6171DC0DA}" presName="linear" presStyleCnt="0">
        <dgm:presLayoutVars>
          <dgm:dir/>
          <dgm:animLvl val="lvl"/>
          <dgm:resizeHandles val="exact"/>
        </dgm:presLayoutVars>
      </dgm:prSet>
      <dgm:spPr/>
    </dgm:pt>
    <dgm:pt modelId="{9A59F37D-CB04-4DB1-B2E0-D94289CC636E}" type="pres">
      <dgm:prSet presAssocID="{70A80587-B641-4EA2-AE96-BE271C84192F}" presName="parentLin" presStyleCnt="0"/>
      <dgm:spPr/>
    </dgm:pt>
    <dgm:pt modelId="{38782493-6CCC-40D6-9D8D-DCD939D98447}" type="pres">
      <dgm:prSet presAssocID="{70A80587-B641-4EA2-AE96-BE271C84192F}" presName="parentLeftMargin" presStyleLbl="node1" presStyleIdx="0" presStyleCnt="2"/>
      <dgm:spPr/>
    </dgm:pt>
    <dgm:pt modelId="{90E5640E-1D28-4DC5-B0B3-C27355B516C7}" type="pres">
      <dgm:prSet presAssocID="{70A80587-B641-4EA2-AE96-BE271C84192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9808C9D-5ADD-4F4D-AB26-D6D7C37FCDD9}" type="pres">
      <dgm:prSet presAssocID="{70A80587-B641-4EA2-AE96-BE271C84192F}" presName="negativeSpace" presStyleCnt="0"/>
      <dgm:spPr/>
    </dgm:pt>
    <dgm:pt modelId="{440F19B1-FE5A-4FD3-9F64-4A2A50855B4A}" type="pres">
      <dgm:prSet presAssocID="{70A80587-B641-4EA2-AE96-BE271C84192F}" presName="childText" presStyleLbl="conFgAcc1" presStyleIdx="0" presStyleCnt="2">
        <dgm:presLayoutVars>
          <dgm:bulletEnabled val="1"/>
        </dgm:presLayoutVars>
      </dgm:prSet>
      <dgm:spPr/>
    </dgm:pt>
    <dgm:pt modelId="{BA3DA3A1-F1A4-4259-AB22-95669F20AD46}" type="pres">
      <dgm:prSet presAssocID="{EFC5D6C6-612D-4336-A8A1-B8FC4B3A4A86}" presName="spaceBetweenRectangles" presStyleCnt="0"/>
      <dgm:spPr/>
    </dgm:pt>
    <dgm:pt modelId="{157928E7-DEDC-4756-92A8-D356956BA08A}" type="pres">
      <dgm:prSet presAssocID="{3B7CCD87-98B8-4C1F-BCAB-45135EC7FA17}" presName="parentLin" presStyleCnt="0"/>
      <dgm:spPr/>
    </dgm:pt>
    <dgm:pt modelId="{2F364D98-428B-4646-8C39-302CF4B5EDE0}" type="pres">
      <dgm:prSet presAssocID="{3B7CCD87-98B8-4C1F-BCAB-45135EC7FA17}" presName="parentLeftMargin" presStyleLbl="node1" presStyleIdx="0" presStyleCnt="2"/>
      <dgm:spPr/>
    </dgm:pt>
    <dgm:pt modelId="{2420CC8F-0AC0-4092-AC30-07F1D0FAF5DC}" type="pres">
      <dgm:prSet presAssocID="{3B7CCD87-98B8-4C1F-BCAB-45135EC7FA1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340AB82-364F-4696-87F4-7D6C4EFF4390}" type="pres">
      <dgm:prSet presAssocID="{3B7CCD87-98B8-4C1F-BCAB-45135EC7FA17}" presName="negativeSpace" presStyleCnt="0"/>
      <dgm:spPr/>
    </dgm:pt>
    <dgm:pt modelId="{9D5F27AF-6FA7-4666-8EF2-4A02F007B736}" type="pres">
      <dgm:prSet presAssocID="{3B7CCD87-98B8-4C1F-BCAB-45135EC7FA1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B9C6A0F-DF9D-403A-B62C-FD9D3C4D732A}" srcId="{C39617DC-7194-4F69-B46C-2AEEF62E8AF5}" destId="{678C205F-EDA5-4849-B8BE-60EE58F5B3BE}" srcOrd="1" destOrd="0" parTransId="{4007AF6B-6F9A-475F-A10B-A576F655F8FE}" sibTransId="{60F5934A-7DB0-473D-8264-2C585572415B}"/>
    <dgm:cxn modelId="{149F1215-620D-42D0-8C0B-8BB261B07A96}" type="presOf" srcId="{67B3DE53-EF83-4C35-8F37-79B6171DC0DA}" destId="{2A80D82A-4938-45A0-B426-90BA69269E93}" srcOrd="0" destOrd="0" presId="urn:microsoft.com/office/officeart/2005/8/layout/list1"/>
    <dgm:cxn modelId="{D85A5B16-BD70-47AE-A268-75EF5DCCCB8C}" srcId="{C39617DC-7194-4F69-B46C-2AEEF62E8AF5}" destId="{06B35881-3951-45B9-8A8B-9F142F2F338A}" srcOrd="0" destOrd="0" parTransId="{9761EE28-E996-4BC3-ADE6-AD38826FF4B7}" sibTransId="{869D24E5-27F0-4460-ACBC-B39AE7CE4CC7}"/>
    <dgm:cxn modelId="{F4F9B61A-80C4-434E-ADB3-16B44A771D60}" srcId="{70A80587-B641-4EA2-AE96-BE271C84192F}" destId="{ECF7AD04-7026-48E5-9233-6D079DB99336}" srcOrd="0" destOrd="0" parTransId="{43334AB2-A37A-432C-B226-02BD18F1C6A0}" sibTransId="{7F1D6798-0097-4D1D-9393-9A1D8CC45F94}"/>
    <dgm:cxn modelId="{67B4421D-599B-485C-9EBE-6A67CC3F220D}" type="presOf" srcId="{678C205F-EDA5-4849-B8BE-60EE58F5B3BE}" destId="{9D5F27AF-6FA7-4666-8EF2-4A02F007B736}" srcOrd="0" destOrd="3" presId="urn:microsoft.com/office/officeart/2005/8/layout/list1"/>
    <dgm:cxn modelId="{FE289C2C-B9D0-4044-8644-E890E43CA901}" type="presOf" srcId="{10679996-376D-43BC-94A5-89FA320C9EFD}" destId="{440F19B1-FE5A-4FD3-9F64-4A2A50855B4A}" srcOrd="0" destOrd="1" presId="urn:microsoft.com/office/officeart/2005/8/layout/list1"/>
    <dgm:cxn modelId="{2BDF4436-0D73-47BF-9A34-61DA51DDF84B}" srcId="{C39617DC-7194-4F69-B46C-2AEEF62E8AF5}" destId="{2402A334-C745-4F19-AA25-40ACF7F47210}" srcOrd="3" destOrd="0" parTransId="{650F3CE8-EF24-45D9-B020-5CB882E3EB58}" sibTransId="{DB27617C-4E27-4E66-8B9A-D82236AE0090}"/>
    <dgm:cxn modelId="{86AB6F42-5232-46DC-AEDC-150D130FC54F}" type="presOf" srcId="{06B35881-3951-45B9-8A8B-9F142F2F338A}" destId="{9D5F27AF-6FA7-4666-8EF2-4A02F007B736}" srcOrd="0" destOrd="2" presId="urn:microsoft.com/office/officeart/2005/8/layout/list1"/>
    <dgm:cxn modelId="{F4EE7F42-C8C3-451D-B8F7-392F08053B22}" srcId="{C39617DC-7194-4F69-B46C-2AEEF62E8AF5}" destId="{CB79983E-07AA-45E4-918E-128324D12E7C}" srcOrd="2" destOrd="0" parTransId="{93764B01-59BC-4FAC-BD24-374EDC4FE4C8}" sibTransId="{EA340D35-C658-4D5B-B9C8-2D6B755166A8}"/>
    <dgm:cxn modelId="{FAB95F6C-A05C-4601-9DA5-750E1071C38E}" type="presOf" srcId="{70A80587-B641-4EA2-AE96-BE271C84192F}" destId="{90E5640E-1D28-4DC5-B0B3-C27355B516C7}" srcOrd="1" destOrd="0" presId="urn:microsoft.com/office/officeart/2005/8/layout/list1"/>
    <dgm:cxn modelId="{49577A4C-E143-43AA-AB96-0FB385DDCC8E}" type="presOf" srcId="{2402A334-C745-4F19-AA25-40ACF7F47210}" destId="{9D5F27AF-6FA7-4666-8EF2-4A02F007B736}" srcOrd="0" destOrd="5" presId="urn:microsoft.com/office/officeart/2005/8/layout/list1"/>
    <dgm:cxn modelId="{4299C97C-BDC6-40FF-909B-D287A1F4976C}" srcId="{70A80587-B641-4EA2-AE96-BE271C84192F}" destId="{10679996-376D-43BC-94A5-89FA320C9EFD}" srcOrd="1" destOrd="0" parTransId="{E4665644-92A9-4010-AFCB-75D7ADC6F217}" sibTransId="{7E394FC4-2027-4572-B997-CE003EEC030C}"/>
    <dgm:cxn modelId="{B0185C8C-60E5-481D-A2FA-1EB5D5680CF9}" type="presOf" srcId="{2858AEB7-4C48-4B8F-9C59-A2FB01776F99}" destId="{9D5F27AF-6FA7-4666-8EF2-4A02F007B736}" srcOrd="0" destOrd="0" presId="urn:microsoft.com/office/officeart/2005/8/layout/list1"/>
    <dgm:cxn modelId="{B36BE09E-4D31-44B2-956F-0251B7F6741B}" type="presOf" srcId="{CB79983E-07AA-45E4-918E-128324D12E7C}" destId="{9D5F27AF-6FA7-4666-8EF2-4A02F007B736}" srcOrd="0" destOrd="4" presId="urn:microsoft.com/office/officeart/2005/8/layout/list1"/>
    <dgm:cxn modelId="{149016A8-B01C-4A68-844A-5CA4E638915B}" srcId="{67B3DE53-EF83-4C35-8F37-79B6171DC0DA}" destId="{3B7CCD87-98B8-4C1F-BCAB-45135EC7FA17}" srcOrd="1" destOrd="0" parTransId="{5C03E372-A4E3-4154-89BE-BAD475AF5311}" sibTransId="{ACB9B36F-0677-4D05-9407-0EFF780B969F}"/>
    <dgm:cxn modelId="{574091B9-C6DB-41C5-9A25-DD6BB9DF6250}" type="presOf" srcId="{3B7CCD87-98B8-4C1F-BCAB-45135EC7FA17}" destId="{2420CC8F-0AC0-4092-AC30-07F1D0FAF5DC}" srcOrd="1" destOrd="0" presId="urn:microsoft.com/office/officeart/2005/8/layout/list1"/>
    <dgm:cxn modelId="{602ECAC0-CD4A-4ABD-863F-4D7FFE5867F1}" type="presOf" srcId="{3B7CCD87-98B8-4C1F-BCAB-45135EC7FA17}" destId="{2F364D98-428B-4646-8C39-302CF4B5EDE0}" srcOrd="0" destOrd="0" presId="urn:microsoft.com/office/officeart/2005/8/layout/list1"/>
    <dgm:cxn modelId="{FE50ADCC-800C-42D4-A045-839DB8798A51}" srcId="{3B7CCD87-98B8-4C1F-BCAB-45135EC7FA17}" destId="{2858AEB7-4C48-4B8F-9C59-A2FB01776F99}" srcOrd="0" destOrd="0" parTransId="{4C0E05F0-A9E4-4D5F-9933-D171DCBD9459}" sibTransId="{F8EB7B2B-8A87-44B2-94B1-458397F11378}"/>
    <dgm:cxn modelId="{FAF2D7CC-105C-401F-8F22-5A70BE58918E}" type="presOf" srcId="{70A80587-B641-4EA2-AE96-BE271C84192F}" destId="{38782493-6CCC-40D6-9D8D-DCD939D98447}" srcOrd="0" destOrd="0" presId="urn:microsoft.com/office/officeart/2005/8/layout/list1"/>
    <dgm:cxn modelId="{EFF5C6DD-5DC6-431B-8AC8-94A1FDBBCE84}" type="presOf" srcId="{ECF7AD04-7026-48E5-9233-6D079DB99336}" destId="{440F19B1-FE5A-4FD3-9F64-4A2A50855B4A}" srcOrd="0" destOrd="0" presId="urn:microsoft.com/office/officeart/2005/8/layout/list1"/>
    <dgm:cxn modelId="{CBA477F3-9E24-40C3-8A61-4FA0AA6FA673}" srcId="{3B7CCD87-98B8-4C1F-BCAB-45135EC7FA17}" destId="{C39617DC-7194-4F69-B46C-2AEEF62E8AF5}" srcOrd="1" destOrd="0" parTransId="{7C36D3E1-7D78-465D-B403-DEB1EEF28337}" sibTransId="{701236D1-BD99-46E2-86CB-FB4CEB60E9AF}"/>
    <dgm:cxn modelId="{3A89A1F3-851A-471C-9133-844E261F5A9F}" type="presOf" srcId="{C39617DC-7194-4F69-B46C-2AEEF62E8AF5}" destId="{9D5F27AF-6FA7-4666-8EF2-4A02F007B736}" srcOrd="0" destOrd="1" presId="urn:microsoft.com/office/officeart/2005/8/layout/list1"/>
    <dgm:cxn modelId="{CF1A5EF7-9E60-400C-B15A-180001921241}" srcId="{67B3DE53-EF83-4C35-8F37-79B6171DC0DA}" destId="{70A80587-B641-4EA2-AE96-BE271C84192F}" srcOrd="0" destOrd="0" parTransId="{E8F37C88-FBCD-44CA-9A03-E3BE584781E9}" sibTransId="{EFC5D6C6-612D-4336-A8A1-B8FC4B3A4A86}"/>
    <dgm:cxn modelId="{4004CD3F-36DD-411F-BBD8-FB13BD5DF599}" type="presParOf" srcId="{2A80D82A-4938-45A0-B426-90BA69269E93}" destId="{9A59F37D-CB04-4DB1-B2E0-D94289CC636E}" srcOrd="0" destOrd="0" presId="urn:microsoft.com/office/officeart/2005/8/layout/list1"/>
    <dgm:cxn modelId="{C988DC20-6EFA-4273-A155-8C6424C42EA9}" type="presParOf" srcId="{9A59F37D-CB04-4DB1-B2E0-D94289CC636E}" destId="{38782493-6CCC-40D6-9D8D-DCD939D98447}" srcOrd="0" destOrd="0" presId="urn:microsoft.com/office/officeart/2005/8/layout/list1"/>
    <dgm:cxn modelId="{372522F4-1768-440E-916E-8F0DDCCBDE01}" type="presParOf" srcId="{9A59F37D-CB04-4DB1-B2E0-D94289CC636E}" destId="{90E5640E-1D28-4DC5-B0B3-C27355B516C7}" srcOrd="1" destOrd="0" presId="urn:microsoft.com/office/officeart/2005/8/layout/list1"/>
    <dgm:cxn modelId="{1CFD8CEB-508A-4D12-8813-C59D943222CE}" type="presParOf" srcId="{2A80D82A-4938-45A0-B426-90BA69269E93}" destId="{59808C9D-5ADD-4F4D-AB26-D6D7C37FCDD9}" srcOrd="1" destOrd="0" presId="urn:microsoft.com/office/officeart/2005/8/layout/list1"/>
    <dgm:cxn modelId="{8A441A61-212A-49BE-8476-1F5F479F8BD3}" type="presParOf" srcId="{2A80D82A-4938-45A0-B426-90BA69269E93}" destId="{440F19B1-FE5A-4FD3-9F64-4A2A50855B4A}" srcOrd="2" destOrd="0" presId="urn:microsoft.com/office/officeart/2005/8/layout/list1"/>
    <dgm:cxn modelId="{505BC9CF-9226-4FE6-B7B6-0DA8763F4BBE}" type="presParOf" srcId="{2A80D82A-4938-45A0-B426-90BA69269E93}" destId="{BA3DA3A1-F1A4-4259-AB22-95669F20AD46}" srcOrd="3" destOrd="0" presId="urn:microsoft.com/office/officeart/2005/8/layout/list1"/>
    <dgm:cxn modelId="{24F83E87-3E82-47AC-A180-98977844472A}" type="presParOf" srcId="{2A80D82A-4938-45A0-B426-90BA69269E93}" destId="{157928E7-DEDC-4756-92A8-D356956BA08A}" srcOrd="4" destOrd="0" presId="urn:microsoft.com/office/officeart/2005/8/layout/list1"/>
    <dgm:cxn modelId="{7A3DD021-25C0-4B1B-B272-7927CBCEF211}" type="presParOf" srcId="{157928E7-DEDC-4756-92A8-D356956BA08A}" destId="{2F364D98-428B-4646-8C39-302CF4B5EDE0}" srcOrd="0" destOrd="0" presId="urn:microsoft.com/office/officeart/2005/8/layout/list1"/>
    <dgm:cxn modelId="{425A672A-25DF-440E-8AF0-8AF93B34DDB3}" type="presParOf" srcId="{157928E7-DEDC-4756-92A8-D356956BA08A}" destId="{2420CC8F-0AC0-4092-AC30-07F1D0FAF5DC}" srcOrd="1" destOrd="0" presId="urn:microsoft.com/office/officeart/2005/8/layout/list1"/>
    <dgm:cxn modelId="{5141D39C-867E-4795-AF76-DDA0B4CBA75F}" type="presParOf" srcId="{2A80D82A-4938-45A0-B426-90BA69269E93}" destId="{8340AB82-364F-4696-87F4-7D6C4EFF4390}" srcOrd="5" destOrd="0" presId="urn:microsoft.com/office/officeart/2005/8/layout/list1"/>
    <dgm:cxn modelId="{EA460C9F-0D1C-4D32-BD9B-DD0E347B3A30}" type="presParOf" srcId="{2A80D82A-4938-45A0-B426-90BA69269E93}" destId="{9D5F27AF-6FA7-4666-8EF2-4A02F007B73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F19B1-FE5A-4FD3-9F64-4A2A50855B4A}">
      <dsp:nvSpPr>
        <dsp:cNvPr id="0" name=""/>
        <dsp:cNvSpPr/>
      </dsp:nvSpPr>
      <dsp:spPr>
        <a:xfrm>
          <a:off x="0" y="597655"/>
          <a:ext cx="10668000" cy="277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955" tIns="833120" rIns="827955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advantages/ disadvantages of file system. Limit?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DBMS components (hardware, software, people, procedure, data)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DBMS functions? (slide week 2)</a:t>
          </a:r>
        </a:p>
      </dsp:txBody>
      <dsp:txXfrm>
        <a:off x="0" y="597655"/>
        <a:ext cx="10668000" cy="2772000"/>
      </dsp:txXfrm>
    </dsp:sp>
    <dsp:sp modelId="{90E5640E-1D28-4DC5-B0B3-C27355B516C7}">
      <dsp:nvSpPr>
        <dsp:cNvPr id="0" name=""/>
        <dsp:cNvSpPr/>
      </dsp:nvSpPr>
      <dsp:spPr>
        <a:xfrm>
          <a:off x="533400" y="7255"/>
          <a:ext cx="7467600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8" tIns="0" rIns="28225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File system vs DBMS </a:t>
          </a:r>
        </a:p>
      </dsp:txBody>
      <dsp:txXfrm>
        <a:off x="591042" y="64897"/>
        <a:ext cx="7352316" cy="1065516"/>
      </dsp:txXfrm>
    </dsp:sp>
    <dsp:sp modelId="{9D5F27AF-6FA7-4666-8EF2-4A02F007B736}">
      <dsp:nvSpPr>
        <dsp:cNvPr id="0" name=""/>
        <dsp:cNvSpPr/>
      </dsp:nvSpPr>
      <dsp:spPr>
        <a:xfrm>
          <a:off x="0" y="4176055"/>
          <a:ext cx="10668000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955" tIns="833120" rIns="827955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Chen notation/ Crow foot notation</a:t>
          </a:r>
        </a:p>
      </dsp:txBody>
      <dsp:txXfrm>
        <a:off x="0" y="4176055"/>
        <a:ext cx="10668000" cy="1449000"/>
      </dsp:txXfrm>
    </dsp:sp>
    <dsp:sp modelId="{2420CC8F-0AC0-4092-AC30-07F1D0FAF5DC}">
      <dsp:nvSpPr>
        <dsp:cNvPr id="0" name=""/>
        <dsp:cNvSpPr/>
      </dsp:nvSpPr>
      <dsp:spPr>
        <a:xfrm>
          <a:off x="533400" y="3585655"/>
          <a:ext cx="7467600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8" tIns="0" rIns="28225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Entity Relationship Model (ERM)</a:t>
          </a:r>
        </a:p>
      </dsp:txBody>
      <dsp:txXfrm>
        <a:off x="591042" y="3643297"/>
        <a:ext cx="7352316" cy="1065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F19B1-FE5A-4FD3-9F64-4A2A50855B4A}">
      <dsp:nvSpPr>
        <dsp:cNvPr id="0" name=""/>
        <dsp:cNvSpPr/>
      </dsp:nvSpPr>
      <dsp:spPr>
        <a:xfrm>
          <a:off x="0" y="717692"/>
          <a:ext cx="10668000" cy="23908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955" tIns="958088" rIns="827955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Primary Key (PK), Foreign Key (FK), Secondary Key, Candidate Key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Referential Integrity, Entity Integrity (slide week 4)</a:t>
          </a:r>
        </a:p>
      </dsp:txBody>
      <dsp:txXfrm>
        <a:off x="0" y="717692"/>
        <a:ext cx="10668000" cy="2390849"/>
      </dsp:txXfrm>
    </dsp:sp>
    <dsp:sp modelId="{90E5640E-1D28-4DC5-B0B3-C27355B516C7}">
      <dsp:nvSpPr>
        <dsp:cNvPr id="0" name=""/>
        <dsp:cNvSpPr/>
      </dsp:nvSpPr>
      <dsp:spPr>
        <a:xfrm>
          <a:off x="533400" y="38732"/>
          <a:ext cx="7467600" cy="1357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8" tIns="0" rIns="28225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RDBMS</a:t>
          </a:r>
          <a:r>
            <a:rPr lang="en-US" sz="3900" kern="1200" dirty="0"/>
            <a:t> </a:t>
          </a:r>
        </a:p>
      </dsp:txBody>
      <dsp:txXfrm>
        <a:off x="599688" y="105020"/>
        <a:ext cx="7335024" cy="1225344"/>
      </dsp:txXfrm>
    </dsp:sp>
    <dsp:sp modelId="{9D5F27AF-6FA7-4666-8EF2-4A02F007B736}">
      <dsp:nvSpPr>
        <dsp:cNvPr id="0" name=""/>
        <dsp:cNvSpPr/>
      </dsp:nvSpPr>
      <dsp:spPr>
        <a:xfrm>
          <a:off x="0" y="4035903"/>
          <a:ext cx="10668000" cy="15576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955" tIns="958088" rIns="827955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1:M,  1:1,    M:N</a:t>
          </a:r>
        </a:p>
      </dsp:txBody>
      <dsp:txXfrm>
        <a:off x="0" y="4035903"/>
        <a:ext cx="10668000" cy="1557674"/>
      </dsp:txXfrm>
    </dsp:sp>
    <dsp:sp modelId="{2420CC8F-0AC0-4092-AC30-07F1D0FAF5DC}">
      <dsp:nvSpPr>
        <dsp:cNvPr id="0" name=""/>
        <dsp:cNvSpPr/>
      </dsp:nvSpPr>
      <dsp:spPr>
        <a:xfrm>
          <a:off x="533400" y="3356943"/>
          <a:ext cx="7467600" cy="1357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8" tIns="0" rIns="28225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Entity Relationship Model (ERM)</a:t>
          </a:r>
        </a:p>
      </dsp:txBody>
      <dsp:txXfrm>
        <a:off x="599688" y="3423231"/>
        <a:ext cx="7335024" cy="1225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F19B1-FE5A-4FD3-9F64-4A2A50855B4A}">
      <dsp:nvSpPr>
        <dsp:cNvPr id="0" name=""/>
        <dsp:cNvSpPr/>
      </dsp:nvSpPr>
      <dsp:spPr>
        <a:xfrm>
          <a:off x="0" y="962733"/>
          <a:ext cx="10668000" cy="378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955" tIns="1353820" rIns="827955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Entity, attribute, connectivity, cardinality (how to draw?)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Single-valued/multi-valued attributes (slide week 6)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Weak entity (characteristic? How to draw?)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Relationship degree (unary, binary, ternary…)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Composite entities</a:t>
          </a:r>
        </a:p>
      </dsp:txBody>
      <dsp:txXfrm>
        <a:off x="0" y="962733"/>
        <a:ext cx="10668000" cy="3787875"/>
      </dsp:txXfrm>
    </dsp:sp>
    <dsp:sp modelId="{90E5640E-1D28-4DC5-B0B3-C27355B516C7}">
      <dsp:nvSpPr>
        <dsp:cNvPr id="0" name=""/>
        <dsp:cNvSpPr/>
      </dsp:nvSpPr>
      <dsp:spPr>
        <a:xfrm>
          <a:off x="533400" y="606489"/>
          <a:ext cx="7467600" cy="1040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8" tIns="0" rIns="282258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ERM</a:t>
          </a:r>
        </a:p>
      </dsp:txBody>
      <dsp:txXfrm>
        <a:off x="584190" y="657279"/>
        <a:ext cx="7366020" cy="938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F19B1-FE5A-4FD3-9F64-4A2A50855B4A}">
      <dsp:nvSpPr>
        <dsp:cNvPr id="0" name=""/>
        <dsp:cNvSpPr/>
      </dsp:nvSpPr>
      <dsp:spPr>
        <a:xfrm>
          <a:off x="0" y="388855"/>
          <a:ext cx="10668000" cy="139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955" tIns="499872" rIns="82795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UNF, 1NF, 2NF, 3NF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Dependency (partial, transitive, full)</a:t>
          </a:r>
        </a:p>
      </dsp:txBody>
      <dsp:txXfrm>
        <a:off x="0" y="388855"/>
        <a:ext cx="10668000" cy="1398600"/>
      </dsp:txXfrm>
    </dsp:sp>
    <dsp:sp modelId="{90E5640E-1D28-4DC5-B0B3-C27355B516C7}">
      <dsp:nvSpPr>
        <dsp:cNvPr id="0" name=""/>
        <dsp:cNvSpPr/>
      </dsp:nvSpPr>
      <dsp:spPr>
        <a:xfrm>
          <a:off x="533400" y="34615"/>
          <a:ext cx="746760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8" tIns="0" rIns="28225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Normalization </a:t>
          </a:r>
        </a:p>
      </dsp:txBody>
      <dsp:txXfrm>
        <a:off x="567985" y="69200"/>
        <a:ext cx="7398430" cy="639310"/>
      </dsp:txXfrm>
    </dsp:sp>
    <dsp:sp modelId="{9D5F27AF-6FA7-4666-8EF2-4A02F007B736}">
      <dsp:nvSpPr>
        <dsp:cNvPr id="0" name=""/>
        <dsp:cNvSpPr/>
      </dsp:nvSpPr>
      <dsp:spPr>
        <a:xfrm>
          <a:off x="0" y="2271295"/>
          <a:ext cx="10668000" cy="332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955" tIns="499872" rIns="82795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What is DDL, DML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Common query – 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SELECT, INSERT, UPDATE, DELETE, 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CREATE TABLE, DROP TABLE, 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JOIN, GROUP BY, HAVING, WHERE, ORDER BY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USING OPERATORS  SUCH AS     =, &gt;=, AND, OR, BETWEEN, LIKE, DISTINCT, IN</a:t>
          </a:r>
        </a:p>
      </dsp:txBody>
      <dsp:txXfrm>
        <a:off x="0" y="2271295"/>
        <a:ext cx="10668000" cy="3326400"/>
      </dsp:txXfrm>
    </dsp:sp>
    <dsp:sp modelId="{2420CC8F-0AC0-4092-AC30-07F1D0FAF5DC}">
      <dsp:nvSpPr>
        <dsp:cNvPr id="0" name=""/>
        <dsp:cNvSpPr/>
      </dsp:nvSpPr>
      <dsp:spPr>
        <a:xfrm>
          <a:off x="533400" y="1917055"/>
          <a:ext cx="746760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8" tIns="0" rIns="28225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SQL</a:t>
          </a:r>
        </a:p>
      </dsp:txBody>
      <dsp:txXfrm>
        <a:off x="567985" y="1951640"/>
        <a:ext cx="7398430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4B37F-B2FF-45BA-B24A-1EA49571FC86}" type="datetimeFigureOut">
              <a:rPr lang="en-MY" smtClean="0"/>
              <a:t>8/8/2024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27C9A-B781-433A-B24F-3F40BFD2BF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19673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DBMS functions</a:t>
            </a:r>
          </a:p>
          <a:p>
            <a:r>
              <a:rPr lang="en-US" dirty="0"/>
              <a:t>- data dictionary/ data storage management</a:t>
            </a:r>
          </a:p>
          <a:p>
            <a:r>
              <a:rPr lang="en-US" dirty="0"/>
              <a:t>- security management/ multiuser access </a:t>
            </a:r>
            <a:r>
              <a:rPr lang="en-US" dirty="0" err="1"/>
              <a:t>cobtrol</a:t>
            </a:r>
            <a:endParaRPr lang="en-US" dirty="0"/>
          </a:p>
          <a:p>
            <a:r>
              <a:rPr lang="en-US" dirty="0"/>
              <a:t>- backup &amp; recovery</a:t>
            </a:r>
          </a:p>
          <a:p>
            <a:r>
              <a:rPr lang="en-US" dirty="0"/>
              <a:t>- data transformation &amp; presentation</a:t>
            </a:r>
          </a:p>
          <a:p>
            <a:r>
              <a:rPr lang="en-US" dirty="0"/>
              <a:t>- database communication/ application programming interface</a:t>
            </a:r>
          </a:p>
          <a:p>
            <a:r>
              <a:rPr lang="en-US" dirty="0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27C9A-B781-433A-B24F-3F40BFD2BFBA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55621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Referential integrity: An FK may have either null entry or entry that match PK in original </a:t>
            </a:r>
            <a:r>
              <a:rPr lang="en-US" dirty="0" err="1"/>
              <a:t>tbl</a:t>
            </a:r>
            <a:r>
              <a:rPr lang="en-US" dirty="0"/>
              <a:t>. </a:t>
            </a:r>
            <a:r>
              <a:rPr lang="en-US" dirty="0" err="1"/>
              <a:t>Eg</a:t>
            </a:r>
            <a:r>
              <a:rPr lang="en-US" dirty="0"/>
              <a:t>: A customer may be assigned to a salesman Id, but impossible to have invalid salesman Id. </a:t>
            </a:r>
          </a:p>
          <a:p>
            <a:endParaRPr lang="en-US" dirty="0"/>
          </a:p>
          <a:p>
            <a:r>
              <a:rPr lang="en-US" dirty="0"/>
              <a:t>Entity integrity: PK entries are unique. Entry cannot null value. </a:t>
            </a:r>
            <a:r>
              <a:rPr lang="en-US" dirty="0" err="1"/>
              <a:t>Eg</a:t>
            </a:r>
            <a:r>
              <a:rPr lang="en-US" dirty="0"/>
              <a:t>: Invoice cannot hv duplicate invoice number.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27C9A-B781-433A-B24F-3F40BFD2BFBA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58967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27C9A-B781-433A-B24F-3F40BFD2BFBA}" type="slidenum">
              <a:rPr lang="en-MY" smtClean="0"/>
              <a:t>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2786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6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8/8/2024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8/8/2024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1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1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6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17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8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31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5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8/8/2024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6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7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green pattern&#10;&#10;Description automatically generated with medium confidence">
            <a:extLst>
              <a:ext uri="{FF2B5EF4-FFF2-40B4-BE49-F238E27FC236}">
                <a16:creationId xmlns:a16="http://schemas.microsoft.com/office/drawing/2014/main" id="{48B23CF1-4846-5418-1B19-BB33BF612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45" b="2420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7117A-E44B-8FA6-1F18-CF032DC8A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</a:t>
            </a:r>
            <a:endParaRPr lang="en-MY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25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F2694B64-657F-25FC-9F37-8BD6BDD738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7965935"/>
              </p:ext>
            </p:extLst>
          </p:nvPr>
        </p:nvGraphicFramePr>
        <p:xfrm>
          <a:off x="762000" y="612844"/>
          <a:ext cx="10668000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603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7725E0-4EFA-81B8-82E3-4F2A0D98D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230" y="626485"/>
            <a:ext cx="8985539" cy="601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77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F2694B64-657F-25FC-9F37-8BD6BDD738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8363030"/>
              </p:ext>
            </p:extLst>
          </p:nvPr>
        </p:nvGraphicFramePr>
        <p:xfrm>
          <a:off x="762000" y="612844"/>
          <a:ext cx="10668000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5527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pic>
        <p:nvPicPr>
          <p:cNvPr id="5" name="Content Placeholder 4" descr="A diagram of data model&#10;&#10;Description automatically generated">
            <a:extLst>
              <a:ext uri="{FF2B5EF4-FFF2-40B4-BE49-F238E27FC236}">
                <a16:creationId xmlns:a16="http://schemas.microsoft.com/office/drawing/2014/main" id="{32595034-BD9F-C3E8-1C78-3A53476FB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33"/>
          <a:stretch/>
        </p:blipFill>
        <p:spPr>
          <a:xfrm>
            <a:off x="150528" y="84671"/>
            <a:ext cx="11890944" cy="668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51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7D26DA-9773-4A0E-B213-DDF20A1F1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C5D8E7-28BD-AF52-5D8A-667BB359F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906" y="0"/>
            <a:ext cx="8363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00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7D26DA-9773-4A0E-B213-DDF20A1F1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DBBEA8-0806-6FC2-F08F-259B8D5C1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474" y="124999"/>
            <a:ext cx="7424722" cy="660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66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pic>
        <p:nvPicPr>
          <p:cNvPr id="5" name="Picture 4" descr="Black pen against a sheet with shaded numbers">
            <a:extLst>
              <a:ext uri="{FF2B5EF4-FFF2-40B4-BE49-F238E27FC236}">
                <a16:creationId xmlns:a16="http://schemas.microsoft.com/office/drawing/2014/main" id="{D9C1E599-8621-347D-E4B7-94385A8D0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35" r="-1" b="-1"/>
          <a:stretch/>
        </p:blipFill>
        <p:spPr>
          <a:xfrm>
            <a:off x="20" y="10"/>
            <a:ext cx="6806133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8D8B0-196E-1B57-9C8F-FB480EC8F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3527" y="1005839"/>
            <a:ext cx="5098453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Final exam</a:t>
            </a:r>
          </a:p>
          <a:p>
            <a:r>
              <a:rPr lang="en-US" sz="2400" dirty="0"/>
              <a:t>Consists of 2 part</a:t>
            </a:r>
          </a:p>
          <a:p>
            <a:pPr lvl="1"/>
            <a:r>
              <a:rPr lang="en-US" sz="2400" dirty="0"/>
              <a:t>Part A:  MCQ – 20 questions.</a:t>
            </a:r>
          </a:p>
          <a:p>
            <a:pPr lvl="1"/>
            <a:r>
              <a:rPr lang="en-US" sz="2400" dirty="0"/>
              <a:t>Part B: long answer – 3-4 questions with sub questions.</a:t>
            </a:r>
            <a:endParaRPr lang="en-MY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A115D-F037-E670-525B-3E07BA6F6A0E}"/>
              </a:ext>
            </a:extLst>
          </p:cNvPr>
          <p:cNvSpPr txBox="1"/>
          <p:nvPr/>
        </p:nvSpPr>
        <p:spPr>
          <a:xfrm>
            <a:off x="7961747" y="5192351"/>
            <a:ext cx="321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Online Exam.</a:t>
            </a:r>
          </a:p>
        </p:txBody>
      </p:sp>
    </p:spTree>
    <p:extLst>
      <p:ext uri="{BB962C8B-B14F-4D97-AF65-F5344CB8AC3E}">
        <p14:creationId xmlns:p14="http://schemas.microsoft.com/office/powerpoint/2010/main" val="3443343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8ADBAE-DD90-2A13-2356-023875CD9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" y="689610"/>
            <a:ext cx="11771948" cy="1790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40F0C5-444C-B6E3-B785-117C51F5A952}"/>
              </a:ext>
            </a:extLst>
          </p:cNvPr>
          <p:cNvSpPr txBox="1"/>
          <p:nvPr/>
        </p:nvSpPr>
        <p:spPr>
          <a:xfrm>
            <a:off x="350520" y="2967335"/>
            <a:ext cx="113690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Helvetica" panose="020B0604020202020204" pitchFamily="34" charset="0"/>
              </a:rPr>
              <a:t>Referring to above table, w</a:t>
            </a:r>
            <a:r>
              <a:rPr lang="en-US" sz="2200" b="0" i="0" dirty="0">
                <a:effectLst/>
                <a:latin typeface="Helvetica" panose="020B0604020202020204" pitchFamily="34" charset="0"/>
              </a:rPr>
              <a:t>rite a query to display the name, including </a:t>
            </a:r>
            <a:r>
              <a:rPr lang="en-US" sz="2200" b="0" i="0" dirty="0" err="1">
                <a:effectLst/>
                <a:latin typeface="Helvetica" panose="020B0604020202020204" pitchFamily="34" charset="0"/>
              </a:rPr>
              <a:t>first_name</a:t>
            </a:r>
            <a:r>
              <a:rPr lang="en-US" sz="2200" b="0" i="0" dirty="0">
                <a:effectLst/>
                <a:latin typeface="Helvetica" panose="020B0604020202020204" pitchFamily="34" charset="0"/>
              </a:rPr>
              <a:t> and </a:t>
            </a:r>
            <a:r>
              <a:rPr lang="en-US" sz="2200" b="0" i="0" dirty="0" err="1">
                <a:effectLst/>
                <a:latin typeface="Helvetica" panose="020B0604020202020204" pitchFamily="34" charset="0"/>
              </a:rPr>
              <a:t>last_name</a:t>
            </a:r>
            <a:r>
              <a:rPr lang="en-US" sz="2200" b="0" i="0" dirty="0">
                <a:effectLst/>
                <a:latin typeface="Helvetica" panose="020B0604020202020204" pitchFamily="34" charset="0"/>
              </a:rPr>
              <a:t> and salary for all employees whose salary is out of the range between $10,000 and $15,000</a:t>
            </a:r>
            <a:endParaRPr lang="en-MY" sz="2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936D33-DC43-618E-188D-FB5CFAAB9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250" y="4562356"/>
            <a:ext cx="7411499" cy="146780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0EF719D-3A74-645D-0BB5-C32159DCF7B0}"/>
              </a:ext>
            </a:extLst>
          </p:cNvPr>
          <p:cNvSpPr/>
          <p:nvPr/>
        </p:nvSpPr>
        <p:spPr>
          <a:xfrm>
            <a:off x="1889760" y="4562356"/>
            <a:ext cx="8290560" cy="21183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6230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DF0DFF-5C1B-3D91-B823-EFAFB482C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" y="151693"/>
            <a:ext cx="10850880" cy="48841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0F2C2-8226-07AD-CFD6-414385AC1222}"/>
              </a:ext>
            </a:extLst>
          </p:cNvPr>
          <p:cNvSpPr txBox="1"/>
          <p:nvPr/>
        </p:nvSpPr>
        <p:spPr>
          <a:xfrm>
            <a:off x="396240" y="5390495"/>
            <a:ext cx="11430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dirty="0">
                <a:effectLst/>
                <a:latin typeface="Helvetica" panose="020B0604020202020204" pitchFamily="34" charset="0"/>
              </a:rPr>
              <a:t>Write a query to make a join with two tables </a:t>
            </a:r>
            <a:r>
              <a:rPr lang="en-US" sz="2200" b="0" i="0" dirty="0" err="1">
                <a:effectLst/>
                <a:latin typeface="Helvetica" panose="020B0604020202020204" pitchFamily="34" charset="0"/>
              </a:rPr>
              <a:t>job_history</a:t>
            </a:r>
            <a:r>
              <a:rPr lang="en-US" sz="2200" b="0" i="0" dirty="0">
                <a:effectLst/>
                <a:latin typeface="Helvetica" panose="020B0604020202020204" pitchFamily="34" charset="0"/>
              </a:rPr>
              <a:t> and employees to display the status of employees who is currently drawing the salary above 10000.</a:t>
            </a:r>
            <a:endParaRPr lang="en-MY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CC86AB-AB7C-05E4-5AED-30E6696C6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043" y="3146107"/>
            <a:ext cx="5502717" cy="15020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A9C95D9-9634-9DD1-C405-D684FF25D254}"/>
              </a:ext>
            </a:extLst>
          </p:cNvPr>
          <p:cNvSpPr/>
          <p:nvPr/>
        </p:nvSpPr>
        <p:spPr>
          <a:xfrm>
            <a:off x="5898958" y="3146107"/>
            <a:ext cx="6126481" cy="173069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93565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CE157C-C62C-38AF-C07E-112782D0D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" y="355108"/>
            <a:ext cx="11567160" cy="2215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AE01D-6F65-01B1-DD78-4EBE9673028D}"/>
              </a:ext>
            </a:extLst>
          </p:cNvPr>
          <p:cNvSpPr txBox="1"/>
          <p:nvPr/>
        </p:nvSpPr>
        <p:spPr>
          <a:xfrm>
            <a:off x="685800" y="3180695"/>
            <a:ext cx="87172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dirty="0">
                <a:effectLst/>
                <a:latin typeface="Helvetica" panose="020B0604020202020204" pitchFamily="34" charset="0"/>
              </a:rPr>
              <a:t>Write a SQL statement to change the salary of an employee to 8000 whose ID is 105, if the existing salary is less than 5000.</a:t>
            </a:r>
            <a:endParaRPr lang="en-MY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2F3D18-A042-FB47-0A30-7C0F1369D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57785"/>
            <a:ext cx="5201818" cy="19430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BC5DCC-5374-C4BD-3AD4-0976BD9AABFB}"/>
              </a:ext>
            </a:extLst>
          </p:cNvPr>
          <p:cNvSpPr/>
          <p:nvPr/>
        </p:nvSpPr>
        <p:spPr>
          <a:xfrm>
            <a:off x="6065519" y="4222858"/>
            <a:ext cx="6126481" cy="2212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2326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F2694B64-657F-25FC-9F37-8BD6BDD738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6192325"/>
              </p:ext>
            </p:extLst>
          </p:nvPr>
        </p:nvGraphicFramePr>
        <p:xfrm>
          <a:off x="880534" y="812800"/>
          <a:ext cx="10668000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711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C020A259-9D8C-55EB-DF2A-A875F37E6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191" y="643467"/>
            <a:ext cx="90956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2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CF32F205-6D2D-5162-0A82-88ECC491D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944" y="643467"/>
            <a:ext cx="828411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7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F2694B64-657F-25FC-9F37-8BD6BDD738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476753"/>
              </p:ext>
            </p:extLst>
          </p:nvPr>
        </p:nvGraphicFramePr>
        <p:xfrm>
          <a:off x="762000" y="612844"/>
          <a:ext cx="10668000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0289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92DC60-C7C8-67F3-E5B9-2637D941D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49" y="736022"/>
            <a:ext cx="10203099" cy="592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03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D567AA-DC77-D75B-3E8E-C70435339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693039"/>
            <a:ext cx="10993587" cy="616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78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35A503-28D8-35DA-8661-E301F457B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456" y="491595"/>
            <a:ext cx="9209087" cy="624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63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0F820F-1A78-C301-2DA3-B0E32CB67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006" y="913533"/>
            <a:ext cx="7530811" cy="547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608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">
      <a:dk1>
        <a:srgbClr val="000000"/>
      </a:dk1>
      <a:lt1>
        <a:srgbClr val="FFFFFF"/>
      </a:lt1>
      <a:dk2>
        <a:srgbClr val="153A63"/>
      </a:dk2>
      <a:lt2>
        <a:srgbClr val="DBEFF9"/>
      </a:lt2>
      <a:accent1>
        <a:srgbClr val="0F6FC6"/>
      </a:accent1>
      <a:accent2>
        <a:srgbClr val="009DD9"/>
      </a:accent2>
      <a:accent3>
        <a:srgbClr val="09B8C0"/>
      </a:accent3>
      <a:accent4>
        <a:srgbClr val="0EBC8C"/>
      </a:accent4>
      <a:accent5>
        <a:srgbClr val="71B959"/>
      </a:accent5>
      <a:accent6>
        <a:srgbClr val="96B042"/>
      </a:accent6>
      <a:hlink>
        <a:srgbClr val="C37400"/>
      </a:hlink>
      <a:folHlink>
        <a:srgbClr val="4F9085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E6DFB67C23541998607A4315F6169" ma:contentTypeVersion="8" ma:contentTypeDescription="Create a new document." ma:contentTypeScope="" ma:versionID="c38c4c35fc5385b2bbd088a6a3476155">
  <xsd:schema xmlns:xsd="http://www.w3.org/2001/XMLSchema" xmlns:xs="http://www.w3.org/2001/XMLSchema" xmlns:p="http://schemas.microsoft.com/office/2006/metadata/properties" xmlns:ns2="d5a81c47-7dc6-4b08-85cb-d274c42c5b6a" targetNamespace="http://schemas.microsoft.com/office/2006/metadata/properties" ma:root="true" ma:fieldsID="83140c3131fa84da8f646a0e7207cce2" ns2:_="">
    <xsd:import namespace="d5a81c47-7dc6-4b08-85cb-d274c42c5b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a81c47-7dc6-4b08-85cb-d274c42c5b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189BC6-0D0C-434D-BAF1-A16BB70425D3}"/>
</file>

<file path=customXml/itemProps2.xml><?xml version="1.0" encoding="utf-8"?>
<ds:datastoreItem xmlns:ds="http://schemas.openxmlformats.org/officeDocument/2006/customXml" ds:itemID="{353DBDF7-B073-419E-BA38-ACC3A1CFA0A0}"/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420</Words>
  <Application>Microsoft Office PowerPoint</Application>
  <PresentationFormat>Widescreen</PresentationFormat>
  <Paragraphs>49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 Nova Light</vt:lpstr>
      <vt:lpstr>Calibri</vt:lpstr>
      <vt:lpstr>Helvetica</vt:lpstr>
      <vt:lpstr>Wingdings 2</vt:lpstr>
      <vt:lpstr>DividendVTI</vt:lpstr>
      <vt:lpstr>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</dc:title>
  <dc:creator>Farhana Illiani Binti Hassan</dc:creator>
  <cp:lastModifiedBy>Farhana Illiani Binti Hassan</cp:lastModifiedBy>
  <cp:revision>2</cp:revision>
  <dcterms:created xsi:type="dcterms:W3CDTF">2023-11-15T02:43:05Z</dcterms:created>
  <dcterms:modified xsi:type="dcterms:W3CDTF">2024-08-08T00:15:02Z</dcterms:modified>
</cp:coreProperties>
</file>